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7" r:id="rId2"/>
    <p:sldId id="260" r:id="rId3"/>
    <p:sldId id="258" r:id="rId4"/>
    <p:sldId id="265" r:id="rId5"/>
    <p:sldId id="266" r:id="rId6"/>
    <p:sldId id="267" r:id="rId7"/>
    <p:sldId id="263" r:id="rId8"/>
    <p:sldId id="269" r:id="rId9"/>
    <p:sldId id="270" r:id="rId10"/>
    <p:sldId id="271" r:id="rId11"/>
    <p:sldId id="273" r:id="rId12"/>
    <p:sldId id="274" r:id="rId13"/>
    <p:sldId id="276" r:id="rId14"/>
    <p:sldId id="256" r:id="rId15"/>
    <p:sldId id="277" r:id="rId16"/>
    <p:sldId id="278" r:id="rId17"/>
    <p:sldId id="279" r:id="rId18"/>
    <p:sldId id="280" r:id="rId19"/>
    <p:sldId id="281" r:id="rId20"/>
    <p:sldId id="282" r:id="rId21"/>
    <p:sldId id="283" r:id="rId22"/>
    <p:sldId id="284" r:id="rId23"/>
    <p:sldId id="285" r:id="rId24"/>
    <p:sldId id="286" r:id="rId25"/>
    <p:sldId id="259" r:id="rId26"/>
    <p:sldId id="261" r:id="rId27"/>
    <p:sldId id="26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varScale="1">
        <p:scale>
          <a:sx n="70" d="100"/>
          <a:sy n="70" d="100"/>
        </p:scale>
        <p:origin x="76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17D34-C352-9041-8EF1-B6F8CB078E12}" type="datetimeFigureOut">
              <a:rPr lang="en-US" smtClean="0"/>
              <a:pPr/>
              <a:t>10/19/2016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BFC14-E62D-7645-AD02-2F5511D8AE9A}" type="slidenum">
              <a:rPr lang="en-US" smtClean="0"/>
              <a:pPr/>
              <a:t>‹#›</a:t>
            </a:fld>
            <a:endParaRPr lang="en-US" dirty="0"/>
          </a:p>
        </p:txBody>
      </p:sp>
    </p:spTree>
    <p:extLst>
      <p:ext uri="{BB962C8B-B14F-4D97-AF65-F5344CB8AC3E}">
        <p14:creationId xmlns:p14="http://schemas.microsoft.com/office/powerpoint/2010/main" val="2557589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1177AD-4283-A64F-9000-F61FDE53714C}" type="slidenum">
              <a:rPr lang="en-US" smtClean="0"/>
              <a:pPr/>
              <a:t>26</a:t>
            </a:fld>
            <a:endParaRPr lang="en-US" dirty="0" smtClean="0"/>
          </a:p>
        </p:txBody>
      </p:sp>
    </p:spTree>
    <p:extLst>
      <p:ext uri="{BB962C8B-B14F-4D97-AF65-F5344CB8AC3E}">
        <p14:creationId xmlns:p14="http://schemas.microsoft.com/office/powerpoint/2010/main" val="392875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1177AD-4283-A64F-9000-F61FDE53714C}" type="slidenum">
              <a:rPr lang="en-US" smtClean="0"/>
              <a:pPr/>
              <a:t>27</a:t>
            </a:fld>
            <a:endParaRPr lang="en-US" dirty="0" smtClean="0"/>
          </a:p>
        </p:txBody>
      </p:sp>
    </p:spTree>
    <p:extLst>
      <p:ext uri="{BB962C8B-B14F-4D97-AF65-F5344CB8AC3E}">
        <p14:creationId xmlns:p14="http://schemas.microsoft.com/office/powerpoint/2010/main" val="210289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FA3AE-345F-BD47-9F2D-FA23AC646DA6}" type="datetimeFigureOut">
              <a:rPr lang="en-US" smtClean="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46774B-57A6-5C4B-8AA3-26AC5FF2BF7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FA3AE-345F-BD47-9F2D-FA23AC646DA6}" type="datetimeFigureOut">
              <a:rPr lang="en-US" smtClean="0"/>
              <a:pPr/>
              <a:t>10/19/2016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6774B-57A6-5C4B-8AA3-26AC5FF2BF7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www.teacherspayteachers.com/Product/Time-Intervals-PowerPoint-Common-Core-3MB1-10-Questions" TargetMode="External"/><Relationship Id="rId3" Type="http://schemas.openxmlformats.org/officeDocument/2006/relationships/hyperlink" Target="http://www.teacherspayteachers.com/Product/3rd-Grade-Common-Core-Math-Bundle-PowerPoint-Files" TargetMode="External"/><Relationship Id="rId7" Type="http://schemas.openxmlformats.org/officeDocument/2006/relationships/hyperlink" Target="http://www.teacherspayteachers.com/Product/Bar-Graphs-PowerPoint-Common-Core-3MD3" TargetMode="External"/><Relationship Id="rId12"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teacherspayteachers.com/Product/Rounding-to-10s-100s-1000s-PowerPoint-Common-Core-3NBT1" TargetMode="External"/><Relationship Id="rId5" Type="http://schemas.openxmlformats.org/officeDocument/2006/relationships/hyperlink" Target="http://www.teacherspayteachers.com/Product/Area-is-Additive-PowerPoint-Common-Core-3MD7d"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www.teacherspayteachers.com/Product/Fractions-PowerPoint-Common-Core-3NF1-3NF2" TargetMode="External"/><Relationship Id="rId1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49.png"/><Relationship Id="rId5" Type="http://schemas.openxmlformats.org/officeDocument/2006/relationships/image" Target="../media/image18.png"/><Relationship Id="rId10" Type="http://schemas.openxmlformats.org/officeDocument/2006/relationships/image" Target="../media/image48.png"/><Relationship Id="rId4" Type="http://schemas.openxmlformats.org/officeDocument/2006/relationships/image" Target="../media/image17.pn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5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53.png"/><Relationship Id="rId5" Type="http://schemas.openxmlformats.org/officeDocument/2006/relationships/image" Target="../media/image24.png"/><Relationship Id="rId10" Type="http://schemas.openxmlformats.org/officeDocument/2006/relationships/image" Target="../media/image52.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8.png"/><Relationship Id="rId3" Type="http://schemas.openxmlformats.org/officeDocument/2006/relationships/image" Target="../media/image30.png"/><Relationship Id="rId7" Type="http://schemas.openxmlformats.org/officeDocument/2006/relationships/image" Target="../media/image26.png"/><Relationship Id="rId12" Type="http://schemas.openxmlformats.org/officeDocument/2006/relationships/image" Target="../media/image57.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56.png"/><Relationship Id="rId5" Type="http://schemas.openxmlformats.org/officeDocument/2006/relationships/image" Target="../media/image24.png"/><Relationship Id="rId10" Type="http://schemas.openxmlformats.org/officeDocument/2006/relationships/image" Target="../media/image55.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2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teacherspayteachers.com/Store/Lisa-Tarman"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teacherspayteachers.com/Product/3rd-Grade-Partner-Math-Cooperative-Learning" TargetMode="External"/><Relationship Id="rId13" Type="http://schemas.openxmlformats.org/officeDocument/2006/relationships/image" Target="../media/image104.jpeg"/><Relationship Id="rId3" Type="http://schemas.openxmlformats.org/officeDocument/2006/relationships/image" Target="../media/image99.png"/><Relationship Id="rId7" Type="http://schemas.openxmlformats.org/officeDocument/2006/relationships/image" Target="../media/image101.jpeg"/><Relationship Id="rId12" Type="http://schemas.openxmlformats.org/officeDocument/2006/relationships/hyperlink" Target="http://www.teacherspayteachers.com/Product/ActiveInspire-Flipchart-for-Language-Arts-Stati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teacherspayteachers.com/Product/Percent-Problems-for-6-groups" TargetMode="External"/><Relationship Id="rId11" Type="http://schemas.openxmlformats.org/officeDocument/2006/relationships/image" Target="../media/image103.jpeg"/><Relationship Id="rId5" Type="http://schemas.openxmlformats.org/officeDocument/2006/relationships/image" Target="../media/image100.jpeg"/><Relationship Id="rId15" Type="http://schemas.openxmlformats.org/officeDocument/2006/relationships/image" Target="../media/image105.jpeg"/><Relationship Id="rId10" Type="http://schemas.openxmlformats.org/officeDocument/2006/relationships/hyperlink" Target="http://www.teacherspayteachers.com/Product/3rd-Grade-Partner-Math-II-Cooperative-Learning" TargetMode="External"/><Relationship Id="rId4" Type="http://schemas.openxmlformats.org/officeDocument/2006/relationships/hyperlink" Target="http://www.teacherspayteachers.com/Product/Area-Problems-for-8-groups" TargetMode="External"/><Relationship Id="rId9" Type="http://schemas.openxmlformats.org/officeDocument/2006/relationships/image" Target="../media/image102.jpeg"/><Relationship Id="rId14" Type="http://schemas.openxmlformats.org/officeDocument/2006/relationships/hyperlink" Target="http://www.teacherspayteachers.com/Product/Fractions-Decimals-Percentages-Interactive-Flipchar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3894506" cy="4110867"/>
          </a:xfrm>
          <a:prstGeom prst="rect">
            <a:avLst/>
          </a:prstGeom>
        </p:spPr>
      </p:pic>
      <p:pic>
        <p:nvPicPr>
          <p:cNvPr id="7" name="Picture 6" descr="3BundleThumb1.jpg">
            <a:hlinkClick r:id="rId3"/>
          </p:cNvPr>
          <p:cNvPicPr>
            <a:picLocks noChangeAspect="1"/>
          </p:cNvPicPr>
          <p:nvPr/>
        </p:nvPicPr>
        <p:blipFill>
          <a:blip r:embed="rId4"/>
          <a:srcRect t="7224" b="1204"/>
          <a:stretch>
            <a:fillRect/>
          </a:stretch>
        </p:blipFill>
        <p:spPr>
          <a:xfrm rot="429804">
            <a:off x="3913248" y="264231"/>
            <a:ext cx="2746258" cy="3349332"/>
          </a:xfrm>
          <a:prstGeom prst="rect">
            <a:avLst/>
          </a:prstGeom>
          <a:ln>
            <a:solidFill>
              <a:srgbClr val="000000"/>
            </a:solidFill>
          </a:ln>
          <a:effectLst>
            <a:glow rad="139700">
              <a:schemeClr val="accent4">
                <a:alpha val="75000"/>
              </a:schemeClr>
            </a:glow>
          </a:effectLst>
        </p:spPr>
      </p:pic>
      <p:pic>
        <p:nvPicPr>
          <p:cNvPr id="8" name="Picture 7" descr="Area3Thumb1.jpg">
            <a:hlinkClick r:id="rId5"/>
          </p:cNvPr>
          <p:cNvPicPr>
            <a:picLocks noChangeAspect="1"/>
          </p:cNvPicPr>
          <p:nvPr/>
        </p:nvPicPr>
        <p:blipFill>
          <a:blip r:embed="rId6"/>
          <a:srcRect t="7606"/>
          <a:stretch>
            <a:fillRect/>
          </a:stretch>
        </p:blipFill>
        <p:spPr>
          <a:xfrm>
            <a:off x="6807472" y="561013"/>
            <a:ext cx="2336528" cy="2743200"/>
          </a:xfrm>
          <a:prstGeom prst="rect">
            <a:avLst/>
          </a:prstGeom>
          <a:ln>
            <a:solidFill>
              <a:schemeClr val="tx1"/>
            </a:solidFill>
          </a:ln>
        </p:spPr>
      </p:pic>
      <p:pic>
        <p:nvPicPr>
          <p:cNvPr id="9" name="Picture 8" descr="BarGrThumb1.jpg">
            <a:hlinkClick r:id="rId7"/>
          </p:cNvPr>
          <p:cNvPicPr>
            <a:picLocks noChangeAspect="1"/>
          </p:cNvPicPr>
          <p:nvPr/>
        </p:nvPicPr>
        <p:blipFill>
          <a:blip r:embed="rId8"/>
          <a:srcRect t="7809"/>
          <a:stretch>
            <a:fillRect/>
          </a:stretch>
        </p:blipFill>
        <p:spPr>
          <a:xfrm rot="722850">
            <a:off x="6652526" y="3928351"/>
            <a:ext cx="2491474" cy="2743200"/>
          </a:xfrm>
          <a:prstGeom prst="rect">
            <a:avLst/>
          </a:prstGeom>
          <a:ln>
            <a:solidFill>
              <a:srgbClr val="000000"/>
            </a:solidFill>
          </a:ln>
        </p:spPr>
      </p:pic>
      <p:pic>
        <p:nvPicPr>
          <p:cNvPr id="10" name="Picture 9" descr="FractionThumb1.jpg">
            <a:hlinkClick r:id="rId9"/>
          </p:cNvPr>
          <p:cNvPicPr>
            <a:picLocks noChangeAspect="1"/>
          </p:cNvPicPr>
          <p:nvPr/>
        </p:nvPicPr>
        <p:blipFill>
          <a:blip r:embed="rId10"/>
          <a:srcRect t="2824" b="2824"/>
          <a:stretch>
            <a:fillRect/>
          </a:stretch>
        </p:blipFill>
        <p:spPr>
          <a:xfrm rot="20980468">
            <a:off x="180870" y="4136790"/>
            <a:ext cx="2377205" cy="2743200"/>
          </a:xfrm>
          <a:prstGeom prst="rect">
            <a:avLst/>
          </a:prstGeom>
          <a:ln>
            <a:solidFill>
              <a:srgbClr val="000000"/>
            </a:solidFill>
          </a:ln>
        </p:spPr>
      </p:pic>
      <p:pic>
        <p:nvPicPr>
          <p:cNvPr id="11" name="Picture 10" descr="RoundingThumb1.jpg">
            <a:hlinkClick r:id="rId11"/>
          </p:cNvPr>
          <p:cNvPicPr>
            <a:picLocks noChangeAspect="1"/>
          </p:cNvPicPr>
          <p:nvPr/>
        </p:nvPicPr>
        <p:blipFill>
          <a:blip r:embed="rId12"/>
          <a:srcRect t="10088"/>
          <a:stretch>
            <a:fillRect/>
          </a:stretch>
        </p:blipFill>
        <p:spPr>
          <a:xfrm>
            <a:off x="2508738" y="4092487"/>
            <a:ext cx="2393723" cy="2743200"/>
          </a:xfrm>
          <a:prstGeom prst="rect">
            <a:avLst/>
          </a:prstGeom>
          <a:ln>
            <a:solidFill>
              <a:srgbClr val="000000"/>
            </a:solidFill>
          </a:ln>
        </p:spPr>
      </p:pic>
      <p:pic>
        <p:nvPicPr>
          <p:cNvPr id="12" name="Picture 11" descr="TimeThumb1.jpg">
            <a:hlinkClick r:id="rId13"/>
          </p:cNvPr>
          <p:cNvPicPr>
            <a:picLocks noChangeAspect="1"/>
          </p:cNvPicPr>
          <p:nvPr/>
        </p:nvPicPr>
        <p:blipFill>
          <a:blip r:embed="rId14"/>
          <a:srcRect t="6272" r="3144"/>
          <a:stretch>
            <a:fillRect/>
          </a:stretch>
        </p:blipFill>
        <p:spPr>
          <a:xfrm rot="20802929">
            <a:off x="4843397" y="3830275"/>
            <a:ext cx="2261876" cy="2743200"/>
          </a:xfrm>
          <a:prstGeom prst="rect">
            <a:avLst/>
          </a:prstGeom>
          <a:ln>
            <a:solidFill>
              <a:srgbClr val="00000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79915"/>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134" name="Picture 133"/>
          <p:cNvPicPr>
            <a:picLocks noChangeAspect="1"/>
          </p:cNvPicPr>
          <p:nvPr/>
        </p:nvPicPr>
        <p:blipFill>
          <a:blip r:embed="rId2"/>
          <a:stretch>
            <a:fillRect/>
          </a:stretch>
        </p:blipFill>
        <p:spPr>
          <a:xfrm>
            <a:off x="2514600" y="3124200"/>
            <a:ext cx="6629400" cy="3733800"/>
          </a:xfrm>
          <a:prstGeom prst="rect">
            <a:avLst/>
          </a:prstGeom>
        </p:spPr>
      </p:pic>
      <p:pic>
        <p:nvPicPr>
          <p:cNvPr id="133" name="Picture 132"/>
          <p:cNvPicPr>
            <a:picLocks noChangeAspect="1"/>
          </p:cNvPicPr>
          <p:nvPr/>
        </p:nvPicPr>
        <p:blipFill>
          <a:blip r:embed="rId3">
            <a:clrChange>
              <a:clrFrom>
                <a:srgbClr val="FFFFFF"/>
              </a:clrFrom>
              <a:clrTo>
                <a:srgbClr val="FFFFFF">
                  <a:alpha val="0"/>
                </a:srgbClr>
              </a:clrTo>
            </a:clrChange>
          </a:blip>
          <a:stretch>
            <a:fillRect/>
          </a:stretch>
        </p:blipFill>
        <p:spPr>
          <a:xfrm>
            <a:off x="1041640" y="106874"/>
            <a:ext cx="7576929" cy="328287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79915"/>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84" name="Picture 83"/>
          <p:cNvPicPr>
            <a:picLocks noChangeAspect="1"/>
          </p:cNvPicPr>
          <p:nvPr/>
        </p:nvPicPr>
        <p:blipFill>
          <a:blip r:embed="rId2"/>
          <a:stretch>
            <a:fillRect/>
          </a:stretch>
        </p:blipFill>
        <p:spPr>
          <a:xfrm>
            <a:off x="1527828" y="2578440"/>
            <a:ext cx="6324600" cy="4064000"/>
          </a:xfrm>
          <a:prstGeom prst="rect">
            <a:avLst/>
          </a:prstGeom>
        </p:spPr>
      </p:pic>
      <p:cxnSp>
        <p:nvCxnSpPr>
          <p:cNvPr id="86" name="Straight Arrow Connector 85"/>
          <p:cNvCxnSpPr/>
          <p:nvPr/>
        </p:nvCxnSpPr>
        <p:spPr>
          <a:xfrm rot="5400000">
            <a:off x="6015900" y="4612994"/>
            <a:ext cx="3910901" cy="0"/>
          </a:xfrm>
          <a:prstGeom prst="straightConnector1">
            <a:avLst/>
          </a:prstGeom>
          <a:ln w="38100" cap="flat" cmpd="sng" algn="ctr">
            <a:solidFill>
              <a:schemeClr val="tx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7941819" y="4167993"/>
            <a:ext cx="1373261" cy="677108"/>
          </a:xfrm>
          <a:prstGeom prst="rect">
            <a:avLst/>
          </a:prstGeom>
          <a:noFill/>
        </p:spPr>
        <p:txBody>
          <a:bodyPr wrap="square" rtlCol="0">
            <a:spAutoFit/>
          </a:bodyPr>
          <a:lstStyle/>
          <a:p>
            <a:r>
              <a:rPr lang="en-US" sz="3800" dirty="0" smtClean="0"/>
              <a:t>18 in</a:t>
            </a:r>
            <a:endParaRPr lang="en-US" sz="3800" dirty="0"/>
          </a:p>
        </p:txBody>
      </p:sp>
      <p:pic>
        <p:nvPicPr>
          <p:cNvPr id="89" name="Picture 88"/>
          <p:cNvPicPr>
            <a:picLocks noChangeAspect="1"/>
          </p:cNvPicPr>
          <p:nvPr/>
        </p:nvPicPr>
        <p:blipFill>
          <a:blip r:embed="rId3"/>
          <a:stretch>
            <a:fillRect/>
          </a:stretch>
        </p:blipFill>
        <p:spPr>
          <a:xfrm>
            <a:off x="1106806" y="266829"/>
            <a:ext cx="7619853" cy="20731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p:cNvPicPr>
            <a:picLocks noChangeAspect="1"/>
          </p:cNvPicPr>
          <p:nvPr/>
        </p:nvPicPr>
        <p:blipFill>
          <a:blip r:embed="rId2"/>
          <a:stretch>
            <a:fillRect/>
          </a:stretch>
        </p:blipFill>
        <p:spPr>
          <a:xfrm>
            <a:off x="1323387" y="33712"/>
            <a:ext cx="7228430" cy="2580640"/>
          </a:xfrm>
          <a:prstGeom prst="rect">
            <a:avLst/>
          </a:prstGeom>
        </p:spPr>
      </p:pic>
      <p:grpSp>
        <p:nvGrpSpPr>
          <p:cNvPr id="2" name="Group 76"/>
          <p:cNvGrpSpPr>
            <a:grpSpLocks noChangeAspect="1"/>
          </p:cNvGrpSpPr>
          <p:nvPr/>
        </p:nvGrpSpPr>
        <p:grpSpPr>
          <a:xfrm rot="16200000">
            <a:off x="-3023157" y="2979915"/>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232" name="Picture 231"/>
          <p:cNvPicPr>
            <a:picLocks noChangeAspect="1"/>
          </p:cNvPicPr>
          <p:nvPr/>
        </p:nvPicPr>
        <p:blipFill>
          <a:blip r:embed="rId3"/>
          <a:stretch>
            <a:fillRect/>
          </a:stretch>
        </p:blipFill>
        <p:spPr>
          <a:xfrm>
            <a:off x="1175736" y="2658993"/>
            <a:ext cx="7802846" cy="4123937"/>
          </a:xfrm>
          <a:prstGeom prst="rect">
            <a:avLst/>
          </a:prstGeom>
        </p:spPr>
      </p:pic>
      <p:sp>
        <p:nvSpPr>
          <p:cNvPr id="234" name="Rounded Rectangle 233"/>
          <p:cNvSpPr/>
          <p:nvPr/>
        </p:nvSpPr>
        <p:spPr>
          <a:xfrm>
            <a:off x="2539807" y="3299486"/>
            <a:ext cx="4367288" cy="2827266"/>
          </a:xfrm>
          <a:prstGeom prst="roundRect">
            <a:avLst>
              <a:gd name="adj" fmla="val 6084"/>
            </a:avLst>
          </a:prstGeom>
          <a:noFill/>
          <a:ln w="762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79915"/>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162" name="Picture 161"/>
          <p:cNvPicPr>
            <a:picLocks noChangeAspect="1"/>
          </p:cNvPicPr>
          <p:nvPr/>
        </p:nvPicPr>
        <p:blipFill>
          <a:blip r:embed="rId2"/>
          <a:stretch>
            <a:fillRect/>
          </a:stretch>
        </p:blipFill>
        <p:spPr>
          <a:xfrm>
            <a:off x="1178570" y="93577"/>
            <a:ext cx="7477935" cy="2555748"/>
          </a:xfrm>
          <a:prstGeom prst="rect">
            <a:avLst/>
          </a:prstGeom>
        </p:spPr>
      </p:pic>
      <p:pic>
        <p:nvPicPr>
          <p:cNvPr id="164" name="Picture 163"/>
          <p:cNvPicPr>
            <a:picLocks noChangeAspect="1"/>
          </p:cNvPicPr>
          <p:nvPr/>
        </p:nvPicPr>
        <p:blipFill>
          <a:blip r:embed="rId3"/>
          <a:stretch>
            <a:fillRect/>
          </a:stretch>
        </p:blipFill>
        <p:spPr>
          <a:xfrm>
            <a:off x="1378254" y="2788750"/>
            <a:ext cx="7140668" cy="3840479"/>
          </a:xfrm>
          <a:prstGeom prst="rect">
            <a:avLst/>
          </a:prstGeom>
        </p:spPr>
      </p:pic>
      <p:sp>
        <p:nvSpPr>
          <p:cNvPr id="165" name="Left Bracket 164"/>
          <p:cNvSpPr/>
          <p:nvPr/>
        </p:nvSpPr>
        <p:spPr>
          <a:xfrm>
            <a:off x="2200171" y="3567151"/>
            <a:ext cx="45719" cy="1542284"/>
          </a:xfrm>
          <a:prstGeom prst="leftBracket">
            <a:avLst/>
          </a:prstGeom>
          <a:ln w="5715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6" name="Left Bracket 165"/>
          <p:cNvSpPr/>
          <p:nvPr/>
        </p:nvSpPr>
        <p:spPr>
          <a:xfrm flipH="1">
            <a:off x="5350069" y="3542335"/>
            <a:ext cx="45719" cy="2267712"/>
          </a:xfrm>
          <a:prstGeom prst="leftBracket">
            <a:avLst/>
          </a:prstGeom>
          <a:ln w="5715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7" name="Left Bracket 166"/>
          <p:cNvSpPr/>
          <p:nvPr/>
        </p:nvSpPr>
        <p:spPr>
          <a:xfrm rot="16200000" flipH="1">
            <a:off x="3784555" y="1974139"/>
            <a:ext cx="45719" cy="3182112"/>
          </a:xfrm>
          <a:prstGeom prst="leftBracket">
            <a:avLst/>
          </a:prstGeom>
          <a:ln w="5715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8" name="Left Bracket 167"/>
          <p:cNvSpPr/>
          <p:nvPr/>
        </p:nvSpPr>
        <p:spPr>
          <a:xfrm rot="5400000" flipH="1" flipV="1">
            <a:off x="4931245" y="5350775"/>
            <a:ext cx="45718" cy="868680"/>
          </a:xfrm>
          <a:prstGeom prst="leftBracket">
            <a:avLst/>
          </a:prstGeom>
          <a:ln w="5715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73" name="Straight Connector 172"/>
          <p:cNvCxnSpPr/>
          <p:nvPr/>
        </p:nvCxnSpPr>
        <p:spPr>
          <a:xfrm rot="5400000">
            <a:off x="4148563" y="5346696"/>
            <a:ext cx="821228" cy="67579"/>
          </a:xfrm>
          <a:prstGeom prst="line">
            <a:avLst/>
          </a:prstGeom>
          <a:ln w="57150" cap="flat" cmpd="sng" algn="ctr">
            <a:solidFill>
              <a:srgbClr val="6DE3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flipH="1" flipV="1">
            <a:off x="3025291" y="4299137"/>
            <a:ext cx="19874" cy="1609344"/>
          </a:xfrm>
          <a:prstGeom prst="line">
            <a:avLst/>
          </a:prstGeom>
          <a:ln w="57150" cap="flat" cmpd="sng" algn="ctr">
            <a:solidFill>
              <a:srgbClr val="6DE3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flipV="1">
            <a:off x="3828451" y="5011752"/>
            <a:ext cx="821228" cy="67579"/>
          </a:xfrm>
          <a:prstGeom prst="line">
            <a:avLst/>
          </a:prstGeom>
          <a:ln w="57150" cap="flat" cmpd="sng" algn="ctr">
            <a:solidFill>
              <a:srgbClr val="6DE3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4533903" y="4996369"/>
            <a:ext cx="82214" cy="7792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p:cNvSpPr/>
          <p:nvPr/>
        </p:nvSpPr>
        <p:spPr>
          <a:xfrm>
            <a:off x="-10026" y="0"/>
            <a:ext cx="9175715" cy="149818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2" name="Group 81"/>
          <p:cNvGrpSpPr/>
          <p:nvPr/>
        </p:nvGrpSpPr>
        <p:grpSpPr>
          <a:xfrm>
            <a:off x="0" y="1398868"/>
            <a:ext cx="9144000" cy="1175350"/>
            <a:chOff x="0" y="1812372"/>
            <a:chExt cx="9144000" cy="1175350"/>
          </a:xfrm>
        </p:grpSpPr>
        <p:sp>
          <p:nvSpPr>
            <p:cNvPr id="3075" name="Line 3"/>
            <p:cNvSpPr>
              <a:spLocks noChangeShapeType="1"/>
            </p:cNvSpPr>
            <p:nvPr/>
          </p:nvSpPr>
          <p:spPr bwMode="auto">
            <a:xfrm>
              <a:off x="0" y="2009774"/>
              <a:ext cx="9102973"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077" name="AutoShape 5"/>
            <p:cNvSpPr>
              <a:spLocks noChangeAspect="1" noChangeArrowheads="1"/>
            </p:cNvSpPr>
            <p:nvPr/>
          </p:nvSpPr>
          <p:spPr bwMode="auto">
            <a:xfrm rot="742846">
              <a:off x="3349" y="200977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78" name="AutoShape 6"/>
            <p:cNvSpPr>
              <a:spLocks noChangeAspect="1" noChangeArrowheads="1"/>
            </p:cNvSpPr>
            <p:nvPr/>
          </p:nvSpPr>
          <p:spPr bwMode="auto">
            <a:xfrm>
              <a:off x="261233" y="2278428"/>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79" name="AutoShape 7"/>
            <p:cNvSpPr>
              <a:spLocks noChangeAspect="1" noChangeArrowheads="1"/>
            </p:cNvSpPr>
            <p:nvPr/>
          </p:nvSpPr>
          <p:spPr bwMode="auto">
            <a:xfrm rot="888503">
              <a:off x="272118" y="181237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0" name="AutoShape 8"/>
            <p:cNvSpPr>
              <a:spLocks noChangeAspect="1" noChangeArrowheads="1"/>
            </p:cNvSpPr>
            <p:nvPr/>
          </p:nvSpPr>
          <p:spPr bwMode="auto">
            <a:xfrm>
              <a:off x="90427" y="2491014"/>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1" name="AutoShape 9"/>
            <p:cNvSpPr>
              <a:spLocks noChangeAspect="1" noChangeArrowheads="1"/>
            </p:cNvSpPr>
            <p:nvPr/>
          </p:nvSpPr>
          <p:spPr bwMode="auto">
            <a:xfrm rot="21492550">
              <a:off x="668154" y="1903481"/>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2" name="AutoShape 10"/>
            <p:cNvSpPr>
              <a:spLocks noChangeAspect="1" noChangeArrowheads="1"/>
            </p:cNvSpPr>
            <p:nvPr/>
          </p:nvSpPr>
          <p:spPr bwMode="auto">
            <a:xfrm rot="18940443">
              <a:off x="490649" y="2107891"/>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4" name="AutoShape 12"/>
            <p:cNvSpPr>
              <a:spLocks noChangeAspect="1" noChangeArrowheads="1"/>
            </p:cNvSpPr>
            <p:nvPr/>
          </p:nvSpPr>
          <p:spPr bwMode="auto">
            <a:xfrm rot="602713">
              <a:off x="779074" y="212591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5" name="AutoShape 13"/>
            <p:cNvSpPr>
              <a:spLocks noChangeAspect="1" noChangeArrowheads="1"/>
            </p:cNvSpPr>
            <p:nvPr/>
          </p:nvSpPr>
          <p:spPr bwMode="auto">
            <a:xfrm rot="21459867">
              <a:off x="1047692" y="238383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6" name="AutoShape 14"/>
            <p:cNvSpPr>
              <a:spLocks noChangeAspect="1" noChangeArrowheads="1"/>
            </p:cNvSpPr>
            <p:nvPr/>
          </p:nvSpPr>
          <p:spPr bwMode="auto">
            <a:xfrm rot="748370">
              <a:off x="1036198" y="192025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7" name="AutoShape 15"/>
            <p:cNvSpPr>
              <a:spLocks noChangeAspect="1" noChangeArrowheads="1"/>
            </p:cNvSpPr>
            <p:nvPr/>
          </p:nvSpPr>
          <p:spPr bwMode="auto">
            <a:xfrm rot="21459867">
              <a:off x="667632" y="241692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8" name="AutoShape 16"/>
            <p:cNvSpPr>
              <a:spLocks noChangeAspect="1" noChangeArrowheads="1"/>
            </p:cNvSpPr>
            <p:nvPr/>
          </p:nvSpPr>
          <p:spPr bwMode="auto">
            <a:xfrm rot="21352417">
              <a:off x="1435618" y="199514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9" name="AutoShape 17"/>
            <p:cNvSpPr>
              <a:spLocks noChangeAspect="1" noChangeArrowheads="1"/>
            </p:cNvSpPr>
            <p:nvPr/>
          </p:nvSpPr>
          <p:spPr bwMode="auto">
            <a:xfrm rot="18800310">
              <a:off x="1266591" y="2206618"/>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1" name="AutoShape 19"/>
            <p:cNvSpPr>
              <a:spLocks noChangeAspect="1" noChangeArrowheads="1"/>
            </p:cNvSpPr>
            <p:nvPr/>
          </p:nvSpPr>
          <p:spPr bwMode="auto">
            <a:xfrm rot="18074">
              <a:off x="1573016" y="217061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2" name="AutoShape 20"/>
            <p:cNvSpPr>
              <a:spLocks noChangeAspect="1" noChangeArrowheads="1"/>
            </p:cNvSpPr>
            <p:nvPr/>
          </p:nvSpPr>
          <p:spPr bwMode="auto">
            <a:xfrm rot="20875228">
              <a:off x="1881411" y="237935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3" name="AutoShape 21"/>
            <p:cNvSpPr>
              <a:spLocks noChangeAspect="1" noChangeArrowheads="1"/>
            </p:cNvSpPr>
            <p:nvPr/>
          </p:nvSpPr>
          <p:spPr bwMode="auto">
            <a:xfrm rot="163731">
              <a:off x="1778259" y="193582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4" name="AutoShape 22"/>
            <p:cNvSpPr>
              <a:spLocks noChangeAspect="1" noChangeArrowheads="1"/>
            </p:cNvSpPr>
            <p:nvPr/>
          </p:nvSpPr>
          <p:spPr bwMode="auto">
            <a:xfrm rot="20875228">
              <a:off x="1499069" y="2487706"/>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5" name="AutoShape 23"/>
            <p:cNvSpPr>
              <a:spLocks noChangeAspect="1" noChangeArrowheads="1"/>
            </p:cNvSpPr>
            <p:nvPr/>
          </p:nvSpPr>
          <p:spPr bwMode="auto">
            <a:xfrm rot="20767778">
              <a:off x="2184593" y="194203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6" name="AutoShape 24"/>
            <p:cNvSpPr>
              <a:spLocks noChangeAspect="1" noChangeArrowheads="1"/>
            </p:cNvSpPr>
            <p:nvPr/>
          </p:nvSpPr>
          <p:spPr bwMode="auto">
            <a:xfrm rot="18215671">
              <a:off x="2053795" y="2179064"/>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7" name="AutoShape 25"/>
            <p:cNvSpPr>
              <a:spLocks noChangeAspect="1" noChangeArrowheads="1"/>
            </p:cNvSpPr>
            <p:nvPr/>
          </p:nvSpPr>
          <p:spPr bwMode="auto">
            <a:xfrm rot="2251282">
              <a:off x="2360309" y="202495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8" name="AutoShape 26"/>
            <p:cNvSpPr>
              <a:spLocks noChangeAspect="1" noChangeArrowheads="1"/>
            </p:cNvSpPr>
            <p:nvPr/>
          </p:nvSpPr>
          <p:spPr bwMode="auto">
            <a:xfrm>
              <a:off x="2748810" y="221768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9" name="AutoShape 27"/>
            <p:cNvSpPr>
              <a:spLocks noChangeAspect="1" noChangeArrowheads="1"/>
            </p:cNvSpPr>
            <p:nvPr/>
          </p:nvSpPr>
          <p:spPr bwMode="auto">
            <a:xfrm rot="888503">
              <a:off x="2545349" y="24454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0" name="AutoShape 28"/>
            <p:cNvSpPr>
              <a:spLocks noChangeAspect="1" noChangeArrowheads="1"/>
            </p:cNvSpPr>
            <p:nvPr/>
          </p:nvSpPr>
          <p:spPr bwMode="auto">
            <a:xfrm>
              <a:off x="2284116"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1" name="AutoShape 29"/>
            <p:cNvSpPr>
              <a:spLocks noChangeAspect="1" noChangeArrowheads="1"/>
            </p:cNvSpPr>
            <p:nvPr/>
          </p:nvSpPr>
          <p:spPr bwMode="auto">
            <a:xfrm rot="21492550">
              <a:off x="3155731" y="184274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2" name="AutoShape 30"/>
            <p:cNvSpPr>
              <a:spLocks noChangeAspect="1" noChangeArrowheads="1"/>
            </p:cNvSpPr>
            <p:nvPr/>
          </p:nvSpPr>
          <p:spPr bwMode="auto">
            <a:xfrm rot="18940443">
              <a:off x="2978226" y="2047152"/>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3" name="AutoShape 31"/>
            <p:cNvSpPr>
              <a:spLocks noChangeAspect="1" noChangeArrowheads="1"/>
            </p:cNvSpPr>
            <p:nvPr/>
          </p:nvSpPr>
          <p:spPr bwMode="auto">
            <a:xfrm rot="602713">
              <a:off x="3266252" y="206817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4" name="AutoShape 32"/>
            <p:cNvSpPr>
              <a:spLocks noChangeAspect="1" noChangeArrowheads="1"/>
            </p:cNvSpPr>
            <p:nvPr/>
          </p:nvSpPr>
          <p:spPr bwMode="auto">
            <a:xfrm rot="21459867">
              <a:off x="3532509" y="232164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5" name="AutoShape 33"/>
            <p:cNvSpPr>
              <a:spLocks noChangeAspect="1" noChangeArrowheads="1"/>
            </p:cNvSpPr>
            <p:nvPr/>
          </p:nvSpPr>
          <p:spPr bwMode="auto">
            <a:xfrm rot="748369">
              <a:off x="3526648" y="185909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6" name="AutoShape 34"/>
            <p:cNvSpPr>
              <a:spLocks noChangeAspect="1" noChangeArrowheads="1"/>
            </p:cNvSpPr>
            <p:nvPr/>
          </p:nvSpPr>
          <p:spPr bwMode="auto">
            <a:xfrm rot="21459867">
              <a:off x="3153219" y="23613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7" name="AutoShape 35"/>
            <p:cNvSpPr>
              <a:spLocks noChangeAspect="1" noChangeArrowheads="1"/>
            </p:cNvSpPr>
            <p:nvPr/>
          </p:nvSpPr>
          <p:spPr bwMode="auto">
            <a:xfrm rot="21352417">
              <a:off x="3925197" y="192801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8" name="AutoShape 36"/>
            <p:cNvSpPr>
              <a:spLocks noChangeAspect="1" noChangeArrowheads="1"/>
            </p:cNvSpPr>
            <p:nvPr/>
          </p:nvSpPr>
          <p:spPr bwMode="auto">
            <a:xfrm rot="18800309">
              <a:off x="3694851" y="220130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9" name="AutoShape 37"/>
            <p:cNvSpPr>
              <a:spLocks noChangeAspect="1" noChangeArrowheads="1"/>
            </p:cNvSpPr>
            <p:nvPr/>
          </p:nvSpPr>
          <p:spPr bwMode="auto">
            <a:xfrm rot="18074">
              <a:off x="4062511" y="212658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0" name="AutoShape 38"/>
            <p:cNvSpPr>
              <a:spLocks noChangeAspect="1" noChangeArrowheads="1"/>
            </p:cNvSpPr>
            <p:nvPr/>
          </p:nvSpPr>
          <p:spPr bwMode="auto">
            <a:xfrm rot="20875228">
              <a:off x="4354724" y="231463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1" name="AutoShape 39"/>
            <p:cNvSpPr>
              <a:spLocks noChangeAspect="1" noChangeArrowheads="1"/>
            </p:cNvSpPr>
            <p:nvPr/>
          </p:nvSpPr>
          <p:spPr bwMode="auto">
            <a:xfrm rot="163731">
              <a:off x="4284392" y="187544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2" name="AutoShape 40"/>
            <p:cNvSpPr>
              <a:spLocks noChangeAspect="1" noChangeArrowheads="1"/>
            </p:cNvSpPr>
            <p:nvPr/>
          </p:nvSpPr>
          <p:spPr bwMode="auto">
            <a:xfrm rot="20875228">
              <a:off x="3976271" y="245947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3" name="AutoShape 41"/>
            <p:cNvSpPr>
              <a:spLocks noChangeAspect="1" noChangeArrowheads="1"/>
            </p:cNvSpPr>
            <p:nvPr/>
          </p:nvSpPr>
          <p:spPr bwMode="auto">
            <a:xfrm rot="20767778">
              <a:off x="4685452" y="184858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4" name="AutoShape 42"/>
            <p:cNvSpPr>
              <a:spLocks noChangeAspect="1" noChangeArrowheads="1"/>
            </p:cNvSpPr>
            <p:nvPr/>
          </p:nvSpPr>
          <p:spPr bwMode="auto">
            <a:xfrm rot="18215671">
              <a:off x="4482737" y="215925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5" name="AutoShape 43"/>
            <p:cNvSpPr>
              <a:spLocks noChangeAspect="1" noChangeArrowheads="1"/>
            </p:cNvSpPr>
            <p:nvPr/>
          </p:nvSpPr>
          <p:spPr bwMode="auto">
            <a:xfrm rot="21492550">
              <a:off x="2694386" y="194085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6" name="AutoShape 44"/>
            <p:cNvSpPr>
              <a:spLocks noChangeAspect="1" noChangeArrowheads="1"/>
            </p:cNvSpPr>
            <p:nvPr/>
          </p:nvSpPr>
          <p:spPr bwMode="auto">
            <a:xfrm rot="21492550">
              <a:off x="4909008" y="191866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8" name="AutoShape 46"/>
            <p:cNvSpPr>
              <a:spLocks noChangeAspect="1" noChangeArrowheads="1"/>
            </p:cNvSpPr>
            <p:nvPr/>
          </p:nvSpPr>
          <p:spPr bwMode="auto">
            <a:xfrm rot="602713">
              <a:off x="5019928" y="214109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9" name="AutoShape 47"/>
            <p:cNvSpPr>
              <a:spLocks noChangeAspect="1" noChangeArrowheads="1"/>
            </p:cNvSpPr>
            <p:nvPr/>
          </p:nvSpPr>
          <p:spPr bwMode="auto">
            <a:xfrm rot="21459867">
              <a:off x="5288546" y="239902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0" name="AutoShape 48"/>
            <p:cNvSpPr>
              <a:spLocks noChangeAspect="1" noChangeArrowheads="1"/>
            </p:cNvSpPr>
            <p:nvPr/>
          </p:nvSpPr>
          <p:spPr bwMode="auto">
            <a:xfrm rot="748370">
              <a:off x="5277052" y="193543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1" name="AutoShape 49"/>
            <p:cNvSpPr>
              <a:spLocks noChangeAspect="1" noChangeArrowheads="1"/>
            </p:cNvSpPr>
            <p:nvPr/>
          </p:nvSpPr>
          <p:spPr bwMode="auto">
            <a:xfrm rot="21459867">
              <a:off x="4908486" y="243210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2" name="AutoShape 50"/>
            <p:cNvSpPr>
              <a:spLocks noChangeAspect="1" noChangeArrowheads="1"/>
            </p:cNvSpPr>
            <p:nvPr/>
          </p:nvSpPr>
          <p:spPr bwMode="auto">
            <a:xfrm rot="21352417">
              <a:off x="5676472" y="201032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3" name="AutoShape 51"/>
            <p:cNvSpPr>
              <a:spLocks noChangeAspect="1" noChangeArrowheads="1"/>
            </p:cNvSpPr>
            <p:nvPr/>
          </p:nvSpPr>
          <p:spPr bwMode="auto">
            <a:xfrm rot="18800310">
              <a:off x="5507445" y="2221803"/>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5" name="AutoShape 53"/>
            <p:cNvSpPr>
              <a:spLocks noChangeAspect="1" noChangeArrowheads="1"/>
            </p:cNvSpPr>
            <p:nvPr/>
          </p:nvSpPr>
          <p:spPr bwMode="auto">
            <a:xfrm rot="18074">
              <a:off x="5813870" y="218580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6" name="AutoShape 54"/>
            <p:cNvSpPr>
              <a:spLocks noChangeAspect="1" noChangeArrowheads="1"/>
            </p:cNvSpPr>
            <p:nvPr/>
          </p:nvSpPr>
          <p:spPr bwMode="auto">
            <a:xfrm rot="20875228">
              <a:off x="6122265" y="239454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7" name="AutoShape 55"/>
            <p:cNvSpPr>
              <a:spLocks noChangeAspect="1" noChangeArrowheads="1"/>
            </p:cNvSpPr>
            <p:nvPr/>
          </p:nvSpPr>
          <p:spPr bwMode="auto">
            <a:xfrm rot="163731">
              <a:off x="6019113" y="195100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8" name="AutoShape 56"/>
            <p:cNvSpPr>
              <a:spLocks noChangeAspect="1" noChangeArrowheads="1"/>
            </p:cNvSpPr>
            <p:nvPr/>
          </p:nvSpPr>
          <p:spPr bwMode="auto">
            <a:xfrm rot="20875228">
              <a:off x="5739923" y="2502891"/>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9" name="AutoShape 57"/>
            <p:cNvSpPr>
              <a:spLocks noChangeAspect="1" noChangeArrowheads="1"/>
            </p:cNvSpPr>
            <p:nvPr/>
          </p:nvSpPr>
          <p:spPr bwMode="auto">
            <a:xfrm rot="20767778">
              <a:off x="6425447" y="1957218"/>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0" name="AutoShape 58"/>
            <p:cNvSpPr>
              <a:spLocks noChangeAspect="1" noChangeArrowheads="1"/>
            </p:cNvSpPr>
            <p:nvPr/>
          </p:nvSpPr>
          <p:spPr bwMode="auto">
            <a:xfrm rot="18215671">
              <a:off x="6294649" y="2194249"/>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1" name="AutoShape 59"/>
            <p:cNvSpPr>
              <a:spLocks noChangeAspect="1" noChangeArrowheads="1"/>
            </p:cNvSpPr>
            <p:nvPr/>
          </p:nvSpPr>
          <p:spPr bwMode="auto">
            <a:xfrm rot="2251282">
              <a:off x="6601162" y="204014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2" name="AutoShape 60"/>
            <p:cNvSpPr>
              <a:spLocks noChangeAspect="1" noChangeArrowheads="1"/>
            </p:cNvSpPr>
            <p:nvPr/>
          </p:nvSpPr>
          <p:spPr bwMode="auto">
            <a:xfrm>
              <a:off x="6989663" y="2232873"/>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3" name="AutoShape 61"/>
            <p:cNvSpPr>
              <a:spLocks noChangeAspect="1" noChangeArrowheads="1"/>
            </p:cNvSpPr>
            <p:nvPr/>
          </p:nvSpPr>
          <p:spPr bwMode="auto">
            <a:xfrm rot="888503">
              <a:off x="6786203"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4" name="AutoShape 62"/>
            <p:cNvSpPr>
              <a:spLocks noChangeAspect="1" noChangeArrowheads="1"/>
            </p:cNvSpPr>
            <p:nvPr/>
          </p:nvSpPr>
          <p:spPr bwMode="auto">
            <a:xfrm>
              <a:off x="6524969" y="247583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5" name="AutoShape 63"/>
            <p:cNvSpPr>
              <a:spLocks noChangeAspect="1" noChangeArrowheads="1"/>
            </p:cNvSpPr>
            <p:nvPr/>
          </p:nvSpPr>
          <p:spPr bwMode="auto">
            <a:xfrm rot="21492550">
              <a:off x="7396584" y="1857926"/>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6" name="AutoShape 64"/>
            <p:cNvSpPr>
              <a:spLocks noChangeAspect="1" noChangeArrowheads="1"/>
            </p:cNvSpPr>
            <p:nvPr/>
          </p:nvSpPr>
          <p:spPr bwMode="auto">
            <a:xfrm rot="18940443">
              <a:off x="7219080" y="2062337"/>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7" name="AutoShape 65"/>
            <p:cNvSpPr>
              <a:spLocks noChangeAspect="1" noChangeArrowheads="1"/>
            </p:cNvSpPr>
            <p:nvPr/>
          </p:nvSpPr>
          <p:spPr bwMode="auto">
            <a:xfrm rot="602713">
              <a:off x="7507106" y="208336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8" name="AutoShape 66"/>
            <p:cNvSpPr>
              <a:spLocks noChangeAspect="1" noChangeArrowheads="1"/>
            </p:cNvSpPr>
            <p:nvPr/>
          </p:nvSpPr>
          <p:spPr bwMode="auto">
            <a:xfrm rot="21459867">
              <a:off x="7773363" y="233683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9" name="AutoShape 67"/>
            <p:cNvSpPr>
              <a:spLocks noChangeAspect="1" noChangeArrowheads="1"/>
            </p:cNvSpPr>
            <p:nvPr/>
          </p:nvSpPr>
          <p:spPr bwMode="auto">
            <a:xfrm rot="748369">
              <a:off x="7767502" y="187427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0" name="AutoShape 68"/>
            <p:cNvSpPr>
              <a:spLocks noChangeAspect="1" noChangeArrowheads="1"/>
            </p:cNvSpPr>
            <p:nvPr/>
          </p:nvSpPr>
          <p:spPr bwMode="auto">
            <a:xfrm rot="21459867">
              <a:off x="7394072" y="23765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1" name="AutoShape 69"/>
            <p:cNvSpPr>
              <a:spLocks noChangeAspect="1" noChangeArrowheads="1"/>
            </p:cNvSpPr>
            <p:nvPr/>
          </p:nvSpPr>
          <p:spPr bwMode="auto">
            <a:xfrm rot="21352417">
              <a:off x="8166050" y="194319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2" name="AutoShape 70"/>
            <p:cNvSpPr>
              <a:spLocks noChangeAspect="1" noChangeArrowheads="1"/>
            </p:cNvSpPr>
            <p:nvPr/>
          </p:nvSpPr>
          <p:spPr bwMode="auto">
            <a:xfrm rot="18800309">
              <a:off x="7935704" y="2216489"/>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3" name="AutoShape 71"/>
            <p:cNvSpPr>
              <a:spLocks noChangeAspect="1" noChangeArrowheads="1"/>
            </p:cNvSpPr>
            <p:nvPr/>
          </p:nvSpPr>
          <p:spPr bwMode="auto">
            <a:xfrm rot="18074">
              <a:off x="8303365" y="214176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4" name="AutoShape 72"/>
            <p:cNvSpPr>
              <a:spLocks noChangeAspect="1" noChangeArrowheads="1"/>
            </p:cNvSpPr>
            <p:nvPr/>
          </p:nvSpPr>
          <p:spPr bwMode="auto">
            <a:xfrm rot="20875228">
              <a:off x="8595578" y="232982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5" name="AutoShape 73"/>
            <p:cNvSpPr>
              <a:spLocks noChangeAspect="1" noChangeArrowheads="1"/>
            </p:cNvSpPr>
            <p:nvPr/>
          </p:nvSpPr>
          <p:spPr bwMode="auto">
            <a:xfrm rot="163731">
              <a:off x="8525246" y="189063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6" name="AutoShape 74"/>
            <p:cNvSpPr>
              <a:spLocks noChangeAspect="1" noChangeArrowheads="1"/>
            </p:cNvSpPr>
            <p:nvPr/>
          </p:nvSpPr>
          <p:spPr bwMode="auto">
            <a:xfrm rot="20875228">
              <a:off x="8217124" y="247466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7" name="AutoShape 75"/>
            <p:cNvSpPr>
              <a:spLocks noChangeAspect="1" noChangeArrowheads="1"/>
            </p:cNvSpPr>
            <p:nvPr/>
          </p:nvSpPr>
          <p:spPr bwMode="auto">
            <a:xfrm rot="20767778">
              <a:off x="8842577" y="186376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8" name="AutoShape 76"/>
            <p:cNvSpPr>
              <a:spLocks noChangeAspect="1" noChangeArrowheads="1"/>
            </p:cNvSpPr>
            <p:nvPr/>
          </p:nvSpPr>
          <p:spPr bwMode="auto">
            <a:xfrm rot="18215671">
              <a:off x="8723591" y="2174438"/>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9" name="AutoShape 77"/>
            <p:cNvSpPr>
              <a:spLocks noChangeAspect="1" noChangeArrowheads="1"/>
            </p:cNvSpPr>
            <p:nvPr/>
          </p:nvSpPr>
          <p:spPr bwMode="auto">
            <a:xfrm rot="21492550">
              <a:off x="6935240" y="195604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50" name="AutoShape 78"/>
            <p:cNvSpPr>
              <a:spLocks noChangeAspect="1" noChangeArrowheads="1"/>
            </p:cNvSpPr>
            <p:nvPr/>
          </p:nvSpPr>
          <p:spPr bwMode="auto">
            <a:xfrm rot="20767778">
              <a:off x="4717269" y="232398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grpSp>
        <p:nvGrpSpPr>
          <p:cNvPr id="83" name="Group 82"/>
          <p:cNvGrpSpPr/>
          <p:nvPr/>
        </p:nvGrpSpPr>
        <p:grpSpPr>
          <a:xfrm flipV="1">
            <a:off x="-10026" y="4283348"/>
            <a:ext cx="9144000" cy="1175350"/>
            <a:chOff x="0" y="1812372"/>
            <a:chExt cx="9144000" cy="1175350"/>
          </a:xfrm>
        </p:grpSpPr>
        <p:sp>
          <p:nvSpPr>
            <p:cNvPr id="84" name="Line 3"/>
            <p:cNvSpPr>
              <a:spLocks noChangeShapeType="1"/>
            </p:cNvSpPr>
            <p:nvPr/>
          </p:nvSpPr>
          <p:spPr bwMode="auto">
            <a:xfrm>
              <a:off x="0" y="2009774"/>
              <a:ext cx="9102973"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85" name="AutoShape 5"/>
            <p:cNvSpPr>
              <a:spLocks noChangeAspect="1" noChangeArrowheads="1"/>
            </p:cNvSpPr>
            <p:nvPr/>
          </p:nvSpPr>
          <p:spPr bwMode="auto">
            <a:xfrm rot="742846">
              <a:off x="3349" y="200977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6" name="AutoShape 6"/>
            <p:cNvSpPr>
              <a:spLocks noChangeAspect="1" noChangeArrowheads="1"/>
            </p:cNvSpPr>
            <p:nvPr/>
          </p:nvSpPr>
          <p:spPr bwMode="auto">
            <a:xfrm>
              <a:off x="261233" y="2278428"/>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7" name="AutoShape 7"/>
            <p:cNvSpPr>
              <a:spLocks noChangeAspect="1" noChangeArrowheads="1"/>
            </p:cNvSpPr>
            <p:nvPr/>
          </p:nvSpPr>
          <p:spPr bwMode="auto">
            <a:xfrm rot="888503">
              <a:off x="272118" y="181237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8" name="AutoShape 8"/>
            <p:cNvSpPr>
              <a:spLocks noChangeAspect="1" noChangeArrowheads="1"/>
            </p:cNvSpPr>
            <p:nvPr/>
          </p:nvSpPr>
          <p:spPr bwMode="auto">
            <a:xfrm>
              <a:off x="90427" y="2491014"/>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9" name="AutoShape 9"/>
            <p:cNvSpPr>
              <a:spLocks noChangeAspect="1" noChangeArrowheads="1"/>
            </p:cNvSpPr>
            <p:nvPr/>
          </p:nvSpPr>
          <p:spPr bwMode="auto">
            <a:xfrm rot="21492550">
              <a:off x="668154" y="1903481"/>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0" name="AutoShape 10"/>
            <p:cNvSpPr>
              <a:spLocks noChangeAspect="1" noChangeArrowheads="1"/>
            </p:cNvSpPr>
            <p:nvPr/>
          </p:nvSpPr>
          <p:spPr bwMode="auto">
            <a:xfrm rot="18940443">
              <a:off x="490649" y="2107891"/>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1" name="AutoShape 12"/>
            <p:cNvSpPr>
              <a:spLocks noChangeAspect="1" noChangeArrowheads="1"/>
            </p:cNvSpPr>
            <p:nvPr/>
          </p:nvSpPr>
          <p:spPr bwMode="auto">
            <a:xfrm rot="602713">
              <a:off x="779074" y="212591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2" name="AutoShape 13"/>
            <p:cNvSpPr>
              <a:spLocks noChangeAspect="1" noChangeArrowheads="1"/>
            </p:cNvSpPr>
            <p:nvPr/>
          </p:nvSpPr>
          <p:spPr bwMode="auto">
            <a:xfrm rot="21459867">
              <a:off x="1047692" y="238383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3" name="AutoShape 14"/>
            <p:cNvSpPr>
              <a:spLocks noChangeAspect="1" noChangeArrowheads="1"/>
            </p:cNvSpPr>
            <p:nvPr/>
          </p:nvSpPr>
          <p:spPr bwMode="auto">
            <a:xfrm rot="748370">
              <a:off x="1036198" y="192025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4" name="AutoShape 15"/>
            <p:cNvSpPr>
              <a:spLocks noChangeAspect="1" noChangeArrowheads="1"/>
            </p:cNvSpPr>
            <p:nvPr/>
          </p:nvSpPr>
          <p:spPr bwMode="auto">
            <a:xfrm rot="21459867">
              <a:off x="667632" y="241692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5" name="AutoShape 16"/>
            <p:cNvSpPr>
              <a:spLocks noChangeAspect="1" noChangeArrowheads="1"/>
            </p:cNvSpPr>
            <p:nvPr/>
          </p:nvSpPr>
          <p:spPr bwMode="auto">
            <a:xfrm rot="21352417">
              <a:off x="1435618" y="199514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6" name="AutoShape 17"/>
            <p:cNvSpPr>
              <a:spLocks noChangeAspect="1" noChangeArrowheads="1"/>
            </p:cNvSpPr>
            <p:nvPr/>
          </p:nvSpPr>
          <p:spPr bwMode="auto">
            <a:xfrm rot="18800310">
              <a:off x="1266591" y="2206618"/>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7" name="AutoShape 19"/>
            <p:cNvSpPr>
              <a:spLocks noChangeAspect="1" noChangeArrowheads="1"/>
            </p:cNvSpPr>
            <p:nvPr/>
          </p:nvSpPr>
          <p:spPr bwMode="auto">
            <a:xfrm rot="18074">
              <a:off x="1573016" y="217061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8" name="AutoShape 20"/>
            <p:cNvSpPr>
              <a:spLocks noChangeAspect="1" noChangeArrowheads="1"/>
            </p:cNvSpPr>
            <p:nvPr/>
          </p:nvSpPr>
          <p:spPr bwMode="auto">
            <a:xfrm rot="20875228">
              <a:off x="1881411" y="237935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9" name="AutoShape 21"/>
            <p:cNvSpPr>
              <a:spLocks noChangeAspect="1" noChangeArrowheads="1"/>
            </p:cNvSpPr>
            <p:nvPr/>
          </p:nvSpPr>
          <p:spPr bwMode="auto">
            <a:xfrm rot="163731">
              <a:off x="1778259" y="193582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0" name="AutoShape 22"/>
            <p:cNvSpPr>
              <a:spLocks noChangeAspect="1" noChangeArrowheads="1"/>
            </p:cNvSpPr>
            <p:nvPr/>
          </p:nvSpPr>
          <p:spPr bwMode="auto">
            <a:xfrm rot="20875228">
              <a:off x="1499069" y="2487706"/>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1" name="AutoShape 23"/>
            <p:cNvSpPr>
              <a:spLocks noChangeAspect="1" noChangeArrowheads="1"/>
            </p:cNvSpPr>
            <p:nvPr/>
          </p:nvSpPr>
          <p:spPr bwMode="auto">
            <a:xfrm rot="20767778">
              <a:off x="2184593" y="194203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2" name="AutoShape 24"/>
            <p:cNvSpPr>
              <a:spLocks noChangeAspect="1" noChangeArrowheads="1"/>
            </p:cNvSpPr>
            <p:nvPr/>
          </p:nvSpPr>
          <p:spPr bwMode="auto">
            <a:xfrm rot="18215671">
              <a:off x="2053795" y="2179064"/>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3" name="AutoShape 25"/>
            <p:cNvSpPr>
              <a:spLocks noChangeAspect="1" noChangeArrowheads="1"/>
            </p:cNvSpPr>
            <p:nvPr/>
          </p:nvSpPr>
          <p:spPr bwMode="auto">
            <a:xfrm rot="2251282">
              <a:off x="2360309" y="202495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4" name="AutoShape 26"/>
            <p:cNvSpPr>
              <a:spLocks noChangeAspect="1" noChangeArrowheads="1"/>
            </p:cNvSpPr>
            <p:nvPr/>
          </p:nvSpPr>
          <p:spPr bwMode="auto">
            <a:xfrm>
              <a:off x="2748810" y="221768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5" name="AutoShape 27"/>
            <p:cNvSpPr>
              <a:spLocks noChangeAspect="1" noChangeArrowheads="1"/>
            </p:cNvSpPr>
            <p:nvPr/>
          </p:nvSpPr>
          <p:spPr bwMode="auto">
            <a:xfrm rot="888503">
              <a:off x="2545349" y="24454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6" name="AutoShape 28"/>
            <p:cNvSpPr>
              <a:spLocks noChangeAspect="1" noChangeArrowheads="1"/>
            </p:cNvSpPr>
            <p:nvPr/>
          </p:nvSpPr>
          <p:spPr bwMode="auto">
            <a:xfrm>
              <a:off x="2284116"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7" name="AutoShape 29"/>
            <p:cNvSpPr>
              <a:spLocks noChangeAspect="1" noChangeArrowheads="1"/>
            </p:cNvSpPr>
            <p:nvPr/>
          </p:nvSpPr>
          <p:spPr bwMode="auto">
            <a:xfrm rot="21492550">
              <a:off x="3155731" y="184274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8" name="AutoShape 30"/>
            <p:cNvSpPr>
              <a:spLocks noChangeAspect="1" noChangeArrowheads="1"/>
            </p:cNvSpPr>
            <p:nvPr/>
          </p:nvSpPr>
          <p:spPr bwMode="auto">
            <a:xfrm rot="18940443">
              <a:off x="2978226" y="2047152"/>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9" name="AutoShape 31"/>
            <p:cNvSpPr>
              <a:spLocks noChangeAspect="1" noChangeArrowheads="1"/>
            </p:cNvSpPr>
            <p:nvPr/>
          </p:nvSpPr>
          <p:spPr bwMode="auto">
            <a:xfrm rot="602713">
              <a:off x="3266252" y="206817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0" name="AutoShape 32"/>
            <p:cNvSpPr>
              <a:spLocks noChangeAspect="1" noChangeArrowheads="1"/>
            </p:cNvSpPr>
            <p:nvPr/>
          </p:nvSpPr>
          <p:spPr bwMode="auto">
            <a:xfrm rot="21459867">
              <a:off x="3532509" y="232164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1" name="AutoShape 33"/>
            <p:cNvSpPr>
              <a:spLocks noChangeAspect="1" noChangeArrowheads="1"/>
            </p:cNvSpPr>
            <p:nvPr/>
          </p:nvSpPr>
          <p:spPr bwMode="auto">
            <a:xfrm rot="748369">
              <a:off x="3526648" y="185909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2" name="AutoShape 34"/>
            <p:cNvSpPr>
              <a:spLocks noChangeAspect="1" noChangeArrowheads="1"/>
            </p:cNvSpPr>
            <p:nvPr/>
          </p:nvSpPr>
          <p:spPr bwMode="auto">
            <a:xfrm rot="21459867">
              <a:off x="3153219" y="23613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3" name="AutoShape 35"/>
            <p:cNvSpPr>
              <a:spLocks noChangeAspect="1" noChangeArrowheads="1"/>
            </p:cNvSpPr>
            <p:nvPr/>
          </p:nvSpPr>
          <p:spPr bwMode="auto">
            <a:xfrm rot="21352417">
              <a:off x="3925197" y="192801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4" name="AutoShape 36"/>
            <p:cNvSpPr>
              <a:spLocks noChangeAspect="1" noChangeArrowheads="1"/>
            </p:cNvSpPr>
            <p:nvPr/>
          </p:nvSpPr>
          <p:spPr bwMode="auto">
            <a:xfrm rot="18800309">
              <a:off x="3694851" y="220130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5" name="AutoShape 37"/>
            <p:cNvSpPr>
              <a:spLocks noChangeAspect="1" noChangeArrowheads="1"/>
            </p:cNvSpPr>
            <p:nvPr/>
          </p:nvSpPr>
          <p:spPr bwMode="auto">
            <a:xfrm rot="18074">
              <a:off x="4062511" y="212658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6" name="AutoShape 38"/>
            <p:cNvSpPr>
              <a:spLocks noChangeAspect="1" noChangeArrowheads="1"/>
            </p:cNvSpPr>
            <p:nvPr/>
          </p:nvSpPr>
          <p:spPr bwMode="auto">
            <a:xfrm rot="20875228">
              <a:off x="4354724" y="231463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7" name="AutoShape 39"/>
            <p:cNvSpPr>
              <a:spLocks noChangeAspect="1" noChangeArrowheads="1"/>
            </p:cNvSpPr>
            <p:nvPr/>
          </p:nvSpPr>
          <p:spPr bwMode="auto">
            <a:xfrm rot="163731">
              <a:off x="4284392" y="187544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8" name="AutoShape 40"/>
            <p:cNvSpPr>
              <a:spLocks noChangeAspect="1" noChangeArrowheads="1"/>
            </p:cNvSpPr>
            <p:nvPr/>
          </p:nvSpPr>
          <p:spPr bwMode="auto">
            <a:xfrm rot="20875228">
              <a:off x="3976271" y="245947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9" name="AutoShape 41"/>
            <p:cNvSpPr>
              <a:spLocks noChangeAspect="1" noChangeArrowheads="1"/>
            </p:cNvSpPr>
            <p:nvPr/>
          </p:nvSpPr>
          <p:spPr bwMode="auto">
            <a:xfrm rot="20767778">
              <a:off x="4685452" y="184858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0" name="AutoShape 42"/>
            <p:cNvSpPr>
              <a:spLocks noChangeAspect="1" noChangeArrowheads="1"/>
            </p:cNvSpPr>
            <p:nvPr/>
          </p:nvSpPr>
          <p:spPr bwMode="auto">
            <a:xfrm rot="18215671">
              <a:off x="4482737" y="215925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1" name="AutoShape 43"/>
            <p:cNvSpPr>
              <a:spLocks noChangeAspect="1" noChangeArrowheads="1"/>
            </p:cNvSpPr>
            <p:nvPr/>
          </p:nvSpPr>
          <p:spPr bwMode="auto">
            <a:xfrm rot="21492550">
              <a:off x="2694386" y="194085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2" name="AutoShape 44"/>
            <p:cNvSpPr>
              <a:spLocks noChangeAspect="1" noChangeArrowheads="1"/>
            </p:cNvSpPr>
            <p:nvPr/>
          </p:nvSpPr>
          <p:spPr bwMode="auto">
            <a:xfrm rot="21492550">
              <a:off x="4909008" y="191866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3" name="AutoShape 46"/>
            <p:cNvSpPr>
              <a:spLocks noChangeAspect="1" noChangeArrowheads="1"/>
            </p:cNvSpPr>
            <p:nvPr/>
          </p:nvSpPr>
          <p:spPr bwMode="auto">
            <a:xfrm rot="602713">
              <a:off x="5019928" y="214109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4" name="AutoShape 47"/>
            <p:cNvSpPr>
              <a:spLocks noChangeAspect="1" noChangeArrowheads="1"/>
            </p:cNvSpPr>
            <p:nvPr/>
          </p:nvSpPr>
          <p:spPr bwMode="auto">
            <a:xfrm rot="21459867">
              <a:off x="5288546" y="239902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5" name="AutoShape 48"/>
            <p:cNvSpPr>
              <a:spLocks noChangeAspect="1" noChangeArrowheads="1"/>
            </p:cNvSpPr>
            <p:nvPr/>
          </p:nvSpPr>
          <p:spPr bwMode="auto">
            <a:xfrm rot="748370">
              <a:off x="5277052" y="193543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6" name="AutoShape 49"/>
            <p:cNvSpPr>
              <a:spLocks noChangeAspect="1" noChangeArrowheads="1"/>
            </p:cNvSpPr>
            <p:nvPr/>
          </p:nvSpPr>
          <p:spPr bwMode="auto">
            <a:xfrm rot="21459867">
              <a:off x="4908486" y="243210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7" name="AutoShape 50"/>
            <p:cNvSpPr>
              <a:spLocks noChangeAspect="1" noChangeArrowheads="1"/>
            </p:cNvSpPr>
            <p:nvPr/>
          </p:nvSpPr>
          <p:spPr bwMode="auto">
            <a:xfrm rot="21352417">
              <a:off x="5676472" y="201032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8" name="AutoShape 51"/>
            <p:cNvSpPr>
              <a:spLocks noChangeAspect="1" noChangeArrowheads="1"/>
            </p:cNvSpPr>
            <p:nvPr/>
          </p:nvSpPr>
          <p:spPr bwMode="auto">
            <a:xfrm rot="18800310">
              <a:off x="5507445" y="2221803"/>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9" name="AutoShape 53"/>
            <p:cNvSpPr>
              <a:spLocks noChangeAspect="1" noChangeArrowheads="1"/>
            </p:cNvSpPr>
            <p:nvPr/>
          </p:nvSpPr>
          <p:spPr bwMode="auto">
            <a:xfrm rot="18074">
              <a:off x="5813870" y="218580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0" name="AutoShape 54"/>
            <p:cNvSpPr>
              <a:spLocks noChangeAspect="1" noChangeArrowheads="1"/>
            </p:cNvSpPr>
            <p:nvPr/>
          </p:nvSpPr>
          <p:spPr bwMode="auto">
            <a:xfrm rot="20875228">
              <a:off x="6122265" y="239454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1" name="AutoShape 55"/>
            <p:cNvSpPr>
              <a:spLocks noChangeAspect="1" noChangeArrowheads="1"/>
            </p:cNvSpPr>
            <p:nvPr/>
          </p:nvSpPr>
          <p:spPr bwMode="auto">
            <a:xfrm rot="163731">
              <a:off x="6019113" y="195100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2" name="AutoShape 56"/>
            <p:cNvSpPr>
              <a:spLocks noChangeAspect="1" noChangeArrowheads="1"/>
            </p:cNvSpPr>
            <p:nvPr/>
          </p:nvSpPr>
          <p:spPr bwMode="auto">
            <a:xfrm rot="20875228">
              <a:off x="5739923" y="2502891"/>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3" name="AutoShape 57"/>
            <p:cNvSpPr>
              <a:spLocks noChangeAspect="1" noChangeArrowheads="1"/>
            </p:cNvSpPr>
            <p:nvPr/>
          </p:nvSpPr>
          <p:spPr bwMode="auto">
            <a:xfrm rot="20767778">
              <a:off x="6425447" y="1957218"/>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4" name="AutoShape 58"/>
            <p:cNvSpPr>
              <a:spLocks noChangeAspect="1" noChangeArrowheads="1"/>
            </p:cNvSpPr>
            <p:nvPr/>
          </p:nvSpPr>
          <p:spPr bwMode="auto">
            <a:xfrm rot="18215671">
              <a:off x="6294649" y="2194249"/>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5" name="AutoShape 59"/>
            <p:cNvSpPr>
              <a:spLocks noChangeAspect="1" noChangeArrowheads="1"/>
            </p:cNvSpPr>
            <p:nvPr/>
          </p:nvSpPr>
          <p:spPr bwMode="auto">
            <a:xfrm rot="2251282">
              <a:off x="6601162" y="204014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6" name="AutoShape 60"/>
            <p:cNvSpPr>
              <a:spLocks noChangeAspect="1" noChangeArrowheads="1"/>
            </p:cNvSpPr>
            <p:nvPr/>
          </p:nvSpPr>
          <p:spPr bwMode="auto">
            <a:xfrm>
              <a:off x="6989663" y="2232873"/>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7" name="AutoShape 61"/>
            <p:cNvSpPr>
              <a:spLocks noChangeAspect="1" noChangeArrowheads="1"/>
            </p:cNvSpPr>
            <p:nvPr/>
          </p:nvSpPr>
          <p:spPr bwMode="auto">
            <a:xfrm rot="888503">
              <a:off x="6786203"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8" name="AutoShape 62"/>
            <p:cNvSpPr>
              <a:spLocks noChangeAspect="1" noChangeArrowheads="1"/>
            </p:cNvSpPr>
            <p:nvPr/>
          </p:nvSpPr>
          <p:spPr bwMode="auto">
            <a:xfrm>
              <a:off x="6524969" y="247583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9" name="AutoShape 63"/>
            <p:cNvSpPr>
              <a:spLocks noChangeAspect="1" noChangeArrowheads="1"/>
            </p:cNvSpPr>
            <p:nvPr/>
          </p:nvSpPr>
          <p:spPr bwMode="auto">
            <a:xfrm rot="21492550">
              <a:off x="7396584" y="1857926"/>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0" name="AutoShape 64"/>
            <p:cNvSpPr>
              <a:spLocks noChangeAspect="1" noChangeArrowheads="1"/>
            </p:cNvSpPr>
            <p:nvPr/>
          </p:nvSpPr>
          <p:spPr bwMode="auto">
            <a:xfrm rot="18940443">
              <a:off x="7219080" y="2062337"/>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1" name="AutoShape 65"/>
            <p:cNvSpPr>
              <a:spLocks noChangeAspect="1" noChangeArrowheads="1"/>
            </p:cNvSpPr>
            <p:nvPr/>
          </p:nvSpPr>
          <p:spPr bwMode="auto">
            <a:xfrm rot="602713">
              <a:off x="7507106" y="208336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2" name="AutoShape 66"/>
            <p:cNvSpPr>
              <a:spLocks noChangeAspect="1" noChangeArrowheads="1"/>
            </p:cNvSpPr>
            <p:nvPr/>
          </p:nvSpPr>
          <p:spPr bwMode="auto">
            <a:xfrm rot="21459867">
              <a:off x="7773363" y="233683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3" name="AutoShape 67"/>
            <p:cNvSpPr>
              <a:spLocks noChangeAspect="1" noChangeArrowheads="1"/>
            </p:cNvSpPr>
            <p:nvPr/>
          </p:nvSpPr>
          <p:spPr bwMode="auto">
            <a:xfrm rot="748369">
              <a:off x="7767502" y="187427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4" name="AutoShape 68"/>
            <p:cNvSpPr>
              <a:spLocks noChangeAspect="1" noChangeArrowheads="1"/>
            </p:cNvSpPr>
            <p:nvPr/>
          </p:nvSpPr>
          <p:spPr bwMode="auto">
            <a:xfrm rot="21459867">
              <a:off x="7394072" y="23765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5" name="AutoShape 69"/>
            <p:cNvSpPr>
              <a:spLocks noChangeAspect="1" noChangeArrowheads="1"/>
            </p:cNvSpPr>
            <p:nvPr/>
          </p:nvSpPr>
          <p:spPr bwMode="auto">
            <a:xfrm rot="21352417">
              <a:off x="8166050" y="194319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6" name="AutoShape 70"/>
            <p:cNvSpPr>
              <a:spLocks noChangeAspect="1" noChangeArrowheads="1"/>
            </p:cNvSpPr>
            <p:nvPr/>
          </p:nvSpPr>
          <p:spPr bwMode="auto">
            <a:xfrm rot="18800309">
              <a:off x="7935704" y="2216489"/>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7" name="AutoShape 71"/>
            <p:cNvSpPr>
              <a:spLocks noChangeAspect="1" noChangeArrowheads="1"/>
            </p:cNvSpPr>
            <p:nvPr/>
          </p:nvSpPr>
          <p:spPr bwMode="auto">
            <a:xfrm rot="18074">
              <a:off x="8303365" y="214176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8" name="AutoShape 72"/>
            <p:cNvSpPr>
              <a:spLocks noChangeAspect="1" noChangeArrowheads="1"/>
            </p:cNvSpPr>
            <p:nvPr/>
          </p:nvSpPr>
          <p:spPr bwMode="auto">
            <a:xfrm rot="20875228">
              <a:off x="8595578" y="232982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9" name="AutoShape 73"/>
            <p:cNvSpPr>
              <a:spLocks noChangeAspect="1" noChangeArrowheads="1"/>
            </p:cNvSpPr>
            <p:nvPr/>
          </p:nvSpPr>
          <p:spPr bwMode="auto">
            <a:xfrm rot="163731">
              <a:off x="8525246" y="189063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0" name="AutoShape 74"/>
            <p:cNvSpPr>
              <a:spLocks noChangeAspect="1" noChangeArrowheads="1"/>
            </p:cNvSpPr>
            <p:nvPr/>
          </p:nvSpPr>
          <p:spPr bwMode="auto">
            <a:xfrm rot="20875228">
              <a:off x="8217124" y="247466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1" name="AutoShape 75"/>
            <p:cNvSpPr>
              <a:spLocks noChangeAspect="1" noChangeArrowheads="1"/>
            </p:cNvSpPr>
            <p:nvPr/>
          </p:nvSpPr>
          <p:spPr bwMode="auto">
            <a:xfrm rot="20767778">
              <a:off x="8842577" y="186376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2" name="AutoShape 76"/>
            <p:cNvSpPr>
              <a:spLocks noChangeAspect="1" noChangeArrowheads="1"/>
            </p:cNvSpPr>
            <p:nvPr/>
          </p:nvSpPr>
          <p:spPr bwMode="auto">
            <a:xfrm rot="18215671">
              <a:off x="8723591" y="2174438"/>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3" name="AutoShape 77"/>
            <p:cNvSpPr>
              <a:spLocks noChangeAspect="1" noChangeArrowheads="1"/>
            </p:cNvSpPr>
            <p:nvPr/>
          </p:nvSpPr>
          <p:spPr bwMode="auto">
            <a:xfrm rot="21492550">
              <a:off x="6935240" y="195604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4" name="AutoShape 78"/>
            <p:cNvSpPr>
              <a:spLocks noChangeAspect="1" noChangeArrowheads="1"/>
            </p:cNvSpPr>
            <p:nvPr/>
          </p:nvSpPr>
          <p:spPr bwMode="auto">
            <a:xfrm rot="20767778">
              <a:off x="4717269" y="232398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sp>
        <p:nvSpPr>
          <p:cNvPr id="156" name="Rectangle 155"/>
          <p:cNvSpPr/>
          <p:nvPr/>
        </p:nvSpPr>
        <p:spPr>
          <a:xfrm>
            <a:off x="-31715" y="5359812"/>
            <a:ext cx="9175715" cy="149818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9" name="Picture 158"/>
          <p:cNvPicPr>
            <a:picLocks noChangeAspect="1"/>
          </p:cNvPicPr>
          <p:nvPr/>
        </p:nvPicPr>
        <p:blipFill>
          <a:blip r:embed="rId2"/>
          <a:stretch>
            <a:fillRect/>
          </a:stretch>
        </p:blipFill>
        <p:spPr>
          <a:xfrm>
            <a:off x="775986" y="2910368"/>
            <a:ext cx="7696200" cy="1066800"/>
          </a:xfrm>
          <a:prstGeom prst="rect">
            <a:avLst/>
          </a:prstGeom>
        </p:spPr>
      </p:pic>
      <p:sp>
        <p:nvSpPr>
          <p:cNvPr id="157" name="TextBox 156"/>
          <p:cNvSpPr txBox="1"/>
          <p:nvPr/>
        </p:nvSpPr>
        <p:spPr>
          <a:xfrm>
            <a:off x="5863909" y="6581001"/>
            <a:ext cx="3347317" cy="276999"/>
          </a:xfrm>
          <a:prstGeom prst="rect">
            <a:avLst/>
          </a:prstGeom>
          <a:noFill/>
        </p:spPr>
        <p:txBody>
          <a:bodyPr wrap="square" rtlCol="0">
            <a:spAutoFit/>
          </a:bodyPr>
          <a:lstStyle/>
          <a:p>
            <a:r>
              <a:rPr lang="en-US" sz="1200" dirty="0" smtClean="0">
                <a:latin typeface="Arial"/>
                <a:cs typeface="Arial"/>
              </a:rPr>
              <a:t>©2012,LisaTarman-TeachersPayTeachers.com</a:t>
            </a:r>
            <a:endParaRPr lang="en-US" sz="12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sp>
        <p:nvSpPr>
          <p:cNvPr id="78" name="Rectangle 77"/>
          <p:cNvSpPr>
            <a:spLocks noChangeAspect="1"/>
          </p:cNvSpPr>
          <p:nvPr/>
        </p:nvSpPr>
        <p:spPr>
          <a:xfrm>
            <a:off x="2037740" y="1919763"/>
            <a:ext cx="5952744" cy="1700784"/>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68" name="Picture 67"/>
          <p:cNvPicPr>
            <a:picLocks noChangeAspect="1"/>
          </p:cNvPicPr>
          <p:nvPr/>
        </p:nvPicPr>
        <p:blipFill>
          <a:blip r:embed="rId2"/>
          <a:stretch>
            <a:fillRect/>
          </a:stretch>
        </p:blipFill>
        <p:spPr>
          <a:xfrm>
            <a:off x="1402795" y="240464"/>
            <a:ext cx="7378262" cy="914400"/>
          </a:xfrm>
          <a:prstGeom prst="rect">
            <a:avLst/>
          </a:prstGeom>
        </p:spPr>
      </p:pic>
      <p:pic>
        <p:nvPicPr>
          <p:cNvPr id="69" name="Picture 68"/>
          <p:cNvPicPr>
            <a:picLocks noChangeAspect="1"/>
          </p:cNvPicPr>
          <p:nvPr/>
        </p:nvPicPr>
        <p:blipFill>
          <a:blip r:embed="rId3"/>
          <a:stretch>
            <a:fillRect/>
          </a:stretch>
        </p:blipFill>
        <p:spPr>
          <a:xfrm>
            <a:off x="8020202" y="2489314"/>
            <a:ext cx="1079500" cy="546100"/>
          </a:xfrm>
          <a:prstGeom prst="rect">
            <a:avLst/>
          </a:prstGeom>
        </p:spPr>
      </p:pic>
      <p:pic>
        <p:nvPicPr>
          <p:cNvPr id="70" name="Picture 69"/>
          <p:cNvPicPr>
            <a:picLocks noChangeAspect="1"/>
          </p:cNvPicPr>
          <p:nvPr/>
        </p:nvPicPr>
        <p:blipFill>
          <a:blip r:embed="rId4"/>
          <a:stretch>
            <a:fillRect/>
          </a:stretch>
        </p:blipFill>
        <p:spPr>
          <a:xfrm>
            <a:off x="4483404" y="3670441"/>
            <a:ext cx="1041400" cy="546100"/>
          </a:xfrm>
          <a:prstGeom prst="rect">
            <a:avLst/>
          </a:prstGeom>
        </p:spPr>
      </p:pic>
      <p:pic>
        <p:nvPicPr>
          <p:cNvPr id="71" name="Picture 70"/>
          <p:cNvPicPr>
            <a:picLocks noChangeAspect="1"/>
          </p:cNvPicPr>
          <p:nvPr/>
        </p:nvPicPr>
        <p:blipFill>
          <a:blip r:embed="rId4">
            <a:duotone>
              <a:schemeClr val="accent6">
                <a:shade val="45000"/>
                <a:satMod val="135000"/>
              </a:schemeClr>
              <a:prstClr val="white"/>
            </a:duotone>
          </a:blip>
          <a:stretch>
            <a:fillRect/>
          </a:stretch>
        </p:blipFill>
        <p:spPr>
          <a:xfrm>
            <a:off x="4483404" y="1311314"/>
            <a:ext cx="1041400" cy="546100"/>
          </a:xfrm>
          <a:prstGeom prst="rect">
            <a:avLst/>
          </a:prstGeom>
        </p:spPr>
      </p:pic>
      <p:pic>
        <p:nvPicPr>
          <p:cNvPr id="72" name="Picture 71"/>
          <p:cNvPicPr>
            <a:picLocks noChangeAspect="1"/>
          </p:cNvPicPr>
          <p:nvPr/>
        </p:nvPicPr>
        <p:blipFill>
          <a:blip r:embed="rId3">
            <a:duotone>
              <a:schemeClr val="accent6">
                <a:shade val="45000"/>
                <a:satMod val="135000"/>
              </a:schemeClr>
              <a:prstClr val="white"/>
            </a:duotone>
          </a:blip>
          <a:stretch>
            <a:fillRect/>
          </a:stretch>
        </p:blipFill>
        <p:spPr>
          <a:xfrm>
            <a:off x="886633" y="2451727"/>
            <a:ext cx="1079500" cy="546100"/>
          </a:xfrm>
          <a:prstGeom prst="rect">
            <a:avLst/>
          </a:prstGeom>
        </p:spPr>
      </p:pic>
      <p:pic>
        <p:nvPicPr>
          <p:cNvPr id="77" name="Picture 76"/>
          <p:cNvPicPr>
            <a:picLocks noChangeAspect="1"/>
          </p:cNvPicPr>
          <p:nvPr/>
        </p:nvPicPr>
        <p:blipFill>
          <a:blip r:embed="rId5"/>
          <a:stretch>
            <a:fillRect/>
          </a:stretch>
        </p:blipFill>
        <p:spPr>
          <a:xfrm>
            <a:off x="1605340" y="5087284"/>
            <a:ext cx="6642100" cy="812800"/>
          </a:xfrm>
          <a:prstGeom prst="rect">
            <a:avLst/>
          </a:prstGeom>
        </p:spPr>
      </p:pic>
      <p:sp>
        <p:nvSpPr>
          <p:cNvPr id="79" name="Rounded Rectangle 78"/>
          <p:cNvSpPr/>
          <p:nvPr/>
        </p:nvSpPr>
        <p:spPr>
          <a:xfrm>
            <a:off x="6187059" y="4922040"/>
            <a:ext cx="2362599" cy="1089832"/>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ipe(left)">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p:cNvPicPr>
            <a:picLocks noChangeAspect="1"/>
          </p:cNvPicPr>
          <p:nvPr/>
        </p:nvPicPr>
        <p:blipFill>
          <a:blip r:embed="rId2"/>
          <a:stretch>
            <a:fillRect/>
          </a:stretch>
        </p:blipFill>
        <p:spPr>
          <a:xfrm>
            <a:off x="1195165" y="5885692"/>
            <a:ext cx="7101120" cy="671068"/>
          </a:xfrm>
          <a:prstGeom prst="rect">
            <a:avLst/>
          </a:prstGeom>
        </p:spPr>
      </p:pic>
      <p:pic>
        <p:nvPicPr>
          <p:cNvPr id="77" name="Picture 76"/>
          <p:cNvPicPr>
            <a:picLocks noChangeAspect="1"/>
          </p:cNvPicPr>
          <p:nvPr/>
        </p:nvPicPr>
        <p:blipFill>
          <a:blip r:embed="rId3">
            <a:duotone>
              <a:schemeClr val="accent6">
                <a:shade val="45000"/>
                <a:satMod val="135000"/>
              </a:schemeClr>
              <a:prstClr val="white"/>
            </a:duotone>
          </a:blip>
          <a:stretch>
            <a:fillRect/>
          </a:stretch>
        </p:blipFill>
        <p:spPr>
          <a:xfrm>
            <a:off x="2412605" y="3532209"/>
            <a:ext cx="1181100" cy="546100"/>
          </a:xfrm>
          <a:prstGeom prst="rect">
            <a:avLst/>
          </a:prstGeom>
        </p:spPr>
      </p:pic>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69" name="Picture 68"/>
          <p:cNvPicPr>
            <a:picLocks noChangeAspect="1"/>
          </p:cNvPicPr>
          <p:nvPr/>
        </p:nvPicPr>
        <p:blipFill>
          <a:blip r:embed="rId4"/>
          <a:stretch>
            <a:fillRect/>
          </a:stretch>
        </p:blipFill>
        <p:spPr>
          <a:xfrm>
            <a:off x="1342825" y="190342"/>
            <a:ext cx="7415594" cy="758952"/>
          </a:xfrm>
          <a:prstGeom prst="rect">
            <a:avLst/>
          </a:prstGeom>
        </p:spPr>
      </p:pic>
      <p:pic>
        <p:nvPicPr>
          <p:cNvPr id="70" name="Picture 69"/>
          <p:cNvPicPr>
            <a:picLocks noChangeAspect="1"/>
          </p:cNvPicPr>
          <p:nvPr/>
        </p:nvPicPr>
        <p:blipFill>
          <a:blip r:embed="rId5"/>
          <a:stretch>
            <a:fillRect/>
          </a:stretch>
        </p:blipFill>
        <p:spPr>
          <a:xfrm>
            <a:off x="4169120" y="4955258"/>
            <a:ext cx="1219200" cy="571500"/>
          </a:xfrm>
          <a:prstGeom prst="rect">
            <a:avLst/>
          </a:prstGeom>
        </p:spPr>
      </p:pic>
      <p:pic>
        <p:nvPicPr>
          <p:cNvPr id="71" name="Picture 70"/>
          <p:cNvPicPr>
            <a:picLocks noChangeAspect="1"/>
          </p:cNvPicPr>
          <p:nvPr/>
        </p:nvPicPr>
        <p:blipFill>
          <a:blip r:embed="rId3"/>
          <a:stretch>
            <a:fillRect/>
          </a:stretch>
        </p:blipFill>
        <p:spPr>
          <a:xfrm>
            <a:off x="5996003" y="3527489"/>
            <a:ext cx="1181100" cy="546100"/>
          </a:xfrm>
          <a:prstGeom prst="rect">
            <a:avLst/>
          </a:prstGeom>
        </p:spPr>
      </p:pic>
      <p:pic>
        <p:nvPicPr>
          <p:cNvPr id="72" name="Picture 71"/>
          <p:cNvPicPr>
            <a:picLocks noChangeAspect="1"/>
          </p:cNvPicPr>
          <p:nvPr/>
        </p:nvPicPr>
        <p:blipFill>
          <a:blip r:embed="rId6"/>
          <a:stretch>
            <a:fillRect/>
          </a:stretch>
        </p:blipFill>
        <p:spPr>
          <a:xfrm rot="2630074">
            <a:off x="5185939" y="1494448"/>
            <a:ext cx="1193800" cy="520700"/>
          </a:xfrm>
          <a:prstGeom prst="rect">
            <a:avLst/>
          </a:prstGeom>
        </p:spPr>
      </p:pic>
      <p:sp>
        <p:nvSpPr>
          <p:cNvPr id="68" name="Regular Pentagon 67"/>
          <p:cNvSpPr>
            <a:spLocks noChangeAspect="1"/>
          </p:cNvSpPr>
          <p:nvPr/>
        </p:nvSpPr>
        <p:spPr>
          <a:xfrm>
            <a:off x="3351933" y="1182694"/>
            <a:ext cx="2923716" cy="3787332"/>
          </a:xfrm>
          <a:prstGeom prst="pentagon">
            <a:avLst/>
          </a:prstGeom>
          <a:solidFill>
            <a:schemeClr val="accent3"/>
          </a:solidFill>
          <a:ln>
            <a:solidFill>
              <a:schemeClr val="accent3"/>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3" name="Picture 72"/>
          <p:cNvPicPr>
            <a:picLocks noChangeAspect="1"/>
          </p:cNvPicPr>
          <p:nvPr/>
        </p:nvPicPr>
        <p:blipFill>
          <a:blip r:embed="rId6">
            <a:duotone>
              <a:schemeClr val="accent6">
                <a:shade val="45000"/>
                <a:satMod val="135000"/>
              </a:schemeClr>
              <a:prstClr val="white"/>
            </a:duotone>
          </a:blip>
          <a:stretch>
            <a:fillRect/>
          </a:stretch>
        </p:blipFill>
        <p:spPr>
          <a:xfrm rot="18780649">
            <a:off x="3211093" y="1465735"/>
            <a:ext cx="1193800" cy="520700"/>
          </a:xfrm>
          <a:prstGeom prst="rect">
            <a:avLst/>
          </a:prstGeom>
        </p:spPr>
      </p:pic>
      <p:sp>
        <p:nvSpPr>
          <p:cNvPr id="81" name="Rounded Rectangle 80"/>
          <p:cNvSpPr/>
          <p:nvPr/>
        </p:nvSpPr>
        <p:spPr>
          <a:xfrm>
            <a:off x="6423315" y="5766112"/>
            <a:ext cx="2126343" cy="939855"/>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2">
            <a:clrChange>
              <a:clrFrom>
                <a:srgbClr val="FFFFFF"/>
              </a:clrFrom>
              <a:clrTo>
                <a:srgbClr val="FFFFFF">
                  <a:alpha val="0"/>
                </a:srgbClr>
              </a:clrTo>
            </a:clrChange>
          </a:blip>
          <a:stretch>
            <a:fillRect/>
          </a:stretch>
        </p:blipFill>
        <p:spPr>
          <a:xfrm>
            <a:off x="6068726" y="1289846"/>
            <a:ext cx="906780" cy="544068"/>
          </a:xfrm>
          <a:prstGeom prst="rect">
            <a:avLst/>
          </a:prstGeom>
        </p:spPr>
      </p:pic>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69" name="Picture 68"/>
          <p:cNvPicPr>
            <a:picLocks noChangeAspect="1"/>
          </p:cNvPicPr>
          <p:nvPr/>
        </p:nvPicPr>
        <p:blipFill>
          <a:blip r:embed="rId3"/>
          <a:stretch>
            <a:fillRect/>
          </a:stretch>
        </p:blipFill>
        <p:spPr>
          <a:xfrm>
            <a:off x="1161496" y="160806"/>
            <a:ext cx="7086600" cy="777240"/>
          </a:xfrm>
          <a:prstGeom prst="rect">
            <a:avLst/>
          </a:prstGeom>
        </p:spPr>
      </p:pic>
      <p:pic>
        <p:nvPicPr>
          <p:cNvPr id="70" name="Picture 69"/>
          <p:cNvPicPr>
            <a:picLocks noChangeAspect="1"/>
          </p:cNvPicPr>
          <p:nvPr/>
        </p:nvPicPr>
        <p:blipFill>
          <a:blip r:embed="rId4"/>
          <a:stretch>
            <a:fillRect/>
          </a:stretch>
        </p:blipFill>
        <p:spPr>
          <a:xfrm>
            <a:off x="7583210" y="2914992"/>
            <a:ext cx="977900" cy="571500"/>
          </a:xfrm>
          <a:prstGeom prst="rect">
            <a:avLst/>
          </a:prstGeom>
        </p:spPr>
      </p:pic>
      <p:pic>
        <p:nvPicPr>
          <p:cNvPr id="71" name="Picture 70"/>
          <p:cNvPicPr>
            <a:picLocks noChangeAspect="1"/>
          </p:cNvPicPr>
          <p:nvPr/>
        </p:nvPicPr>
        <p:blipFill>
          <a:blip r:embed="rId5"/>
          <a:stretch>
            <a:fillRect/>
          </a:stretch>
        </p:blipFill>
        <p:spPr>
          <a:xfrm>
            <a:off x="4083050" y="4523125"/>
            <a:ext cx="1257300" cy="533400"/>
          </a:xfrm>
          <a:prstGeom prst="rect">
            <a:avLst/>
          </a:prstGeom>
        </p:spPr>
      </p:pic>
      <p:pic>
        <p:nvPicPr>
          <p:cNvPr id="72" name="Picture 71"/>
          <p:cNvPicPr>
            <a:picLocks noChangeAspect="1"/>
          </p:cNvPicPr>
          <p:nvPr/>
        </p:nvPicPr>
        <p:blipFill>
          <a:blip r:embed="rId6"/>
          <a:stretch>
            <a:fillRect/>
          </a:stretch>
        </p:blipFill>
        <p:spPr>
          <a:xfrm>
            <a:off x="1220510" y="3297175"/>
            <a:ext cx="876300" cy="622300"/>
          </a:xfrm>
          <a:prstGeom prst="rect">
            <a:avLst/>
          </a:prstGeom>
        </p:spPr>
      </p:pic>
      <p:pic>
        <p:nvPicPr>
          <p:cNvPr id="73" name="Picture 72"/>
          <p:cNvPicPr>
            <a:picLocks noChangeAspect="1"/>
          </p:cNvPicPr>
          <p:nvPr/>
        </p:nvPicPr>
        <p:blipFill>
          <a:blip r:embed="rId7"/>
          <a:stretch>
            <a:fillRect/>
          </a:stretch>
        </p:blipFill>
        <p:spPr>
          <a:xfrm>
            <a:off x="3456770" y="2379210"/>
            <a:ext cx="825500" cy="520700"/>
          </a:xfrm>
          <a:prstGeom prst="rect">
            <a:avLst/>
          </a:prstGeom>
        </p:spPr>
      </p:pic>
      <p:sp>
        <p:nvSpPr>
          <p:cNvPr id="68" name="Freeform 67"/>
          <p:cNvSpPr>
            <a:spLocks/>
          </p:cNvSpPr>
          <p:nvPr/>
        </p:nvSpPr>
        <p:spPr>
          <a:xfrm>
            <a:off x="2096810" y="1831271"/>
            <a:ext cx="5486400" cy="2743200"/>
          </a:xfrm>
          <a:custGeom>
            <a:avLst/>
            <a:gdLst>
              <a:gd name="connsiteX0" fmla="*/ 103364 w 4858096"/>
              <a:gd name="connsiteY0" fmla="*/ 1004240 h 2584441"/>
              <a:gd name="connsiteX1" fmla="*/ 2849886 w 4858096"/>
              <a:gd name="connsiteY1" fmla="*/ 1019008 h 2584441"/>
              <a:gd name="connsiteX2" fmla="*/ 2835120 w 4858096"/>
              <a:gd name="connsiteY2" fmla="*/ 0 h 2584441"/>
              <a:gd name="connsiteX3" fmla="*/ 4858096 w 4858096"/>
              <a:gd name="connsiteY3" fmla="*/ 14768 h 2584441"/>
              <a:gd name="connsiteX4" fmla="*/ 4858096 w 4858096"/>
              <a:gd name="connsiteY4" fmla="*/ 2584441 h 2584441"/>
              <a:gd name="connsiteX5" fmla="*/ 0 w 4858096"/>
              <a:gd name="connsiteY5" fmla="*/ 2510600 h 2584441"/>
              <a:gd name="connsiteX6" fmla="*/ 103364 w 4858096"/>
              <a:gd name="connsiteY6" fmla="*/ 1004240 h 2584441"/>
              <a:gd name="connsiteX0" fmla="*/ 17180 w 4858096"/>
              <a:gd name="connsiteY0" fmla="*/ 1004240 h 2584441"/>
              <a:gd name="connsiteX1" fmla="*/ 2849886 w 4858096"/>
              <a:gd name="connsiteY1" fmla="*/ 1019008 h 2584441"/>
              <a:gd name="connsiteX2" fmla="*/ 2835120 w 4858096"/>
              <a:gd name="connsiteY2" fmla="*/ 0 h 2584441"/>
              <a:gd name="connsiteX3" fmla="*/ 4858096 w 4858096"/>
              <a:gd name="connsiteY3" fmla="*/ 14768 h 2584441"/>
              <a:gd name="connsiteX4" fmla="*/ 4858096 w 4858096"/>
              <a:gd name="connsiteY4" fmla="*/ 2584441 h 2584441"/>
              <a:gd name="connsiteX5" fmla="*/ 0 w 4858096"/>
              <a:gd name="connsiteY5" fmla="*/ 2510600 h 2584441"/>
              <a:gd name="connsiteX6" fmla="*/ 17180 w 4858096"/>
              <a:gd name="connsiteY6" fmla="*/ 1004240 h 25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096" h="2584441">
                <a:moveTo>
                  <a:pt x="17180" y="1004240"/>
                </a:moveTo>
                <a:lnTo>
                  <a:pt x="2849886" y="1019008"/>
                </a:lnTo>
                <a:lnTo>
                  <a:pt x="2835120" y="0"/>
                </a:lnTo>
                <a:lnTo>
                  <a:pt x="4858096" y="14768"/>
                </a:lnTo>
                <a:lnTo>
                  <a:pt x="4858096" y="2584441"/>
                </a:lnTo>
                <a:lnTo>
                  <a:pt x="0" y="2510600"/>
                </a:lnTo>
                <a:lnTo>
                  <a:pt x="17180" y="1004240"/>
                </a:lnTo>
                <a:close/>
              </a:path>
            </a:pathLst>
          </a:custGeom>
          <a:solidFill>
            <a:srgbClr val="6DE304"/>
          </a:solidFill>
          <a:ln>
            <a:solidFill>
              <a:srgbClr val="6DE304"/>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4" name="Picture 83"/>
          <p:cNvPicPr>
            <a:picLocks noChangeAspect="1"/>
          </p:cNvPicPr>
          <p:nvPr/>
        </p:nvPicPr>
        <p:blipFill>
          <a:blip r:embed="rId8">
            <a:clrChange>
              <a:clrFrom>
                <a:srgbClr val="FFFFFF"/>
              </a:clrFrom>
              <a:clrTo>
                <a:srgbClr val="FFFFFF">
                  <a:alpha val="0"/>
                </a:srgbClr>
              </a:clrTo>
            </a:clrChange>
          </a:blip>
          <a:stretch>
            <a:fillRect/>
          </a:stretch>
        </p:blipFill>
        <p:spPr>
          <a:xfrm>
            <a:off x="2075386" y="831170"/>
            <a:ext cx="5504166" cy="460756"/>
          </a:xfrm>
          <a:prstGeom prst="rect">
            <a:avLst/>
          </a:prstGeom>
        </p:spPr>
      </p:pic>
      <p:pic>
        <p:nvPicPr>
          <p:cNvPr id="85" name="Picture 84"/>
          <p:cNvPicPr>
            <a:picLocks noChangeAspect="1"/>
          </p:cNvPicPr>
          <p:nvPr/>
        </p:nvPicPr>
        <p:blipFill>
          <a:blip r:embed="rId9">
            <a:clrChange>
              <a:clrFrom>
                <a:srgbClr val="FFFFFF"/>
              </a:clrFrom>
              <a:clrTo>
                <a:srgbClr val="FFFFFF">
                  <a:alpha val="0"/>
                </a:srgbClr>
              </a:clrTo>
            </a:clrChange>
          </a:blip>
          <a:stretch>
            <a:fillRect/>
          </a:stretch>
        </p:blipFill>
        <p:spPr>
          <a:xfrm>
            <a:off x="2017934" y="1448433"/>
            <a:ext cx="3275048" cy="407924"/>
          </a:xfrm>
          <a:prstGeom prst="rect">
            <a:avLst/>
          </a:prstGeom>
        </p:spPr>
      </p:pic>
      <p:pic>
        <p:nvPicPr>
          <p:cNvPr id="80" name="Picture 79"/>
          <p:cNvPicPr>
            <a:picLocks noChangeAspect="1"/>
          </p:cNvPicPr>
          <p:nvPr/>
        </p:nvPicPr>
        <p:blipFill>
          <a:blip r:embed="rId10">
            <a:clrChange>
              <a:clrFrom>
                <a:srgbClr val="FFFFFF"/>
              </a:clrFrom>
              <a:clrTo>
                <a:srgbClr val="FFFFFF">
                  <a:alpha val="0"/>
                </a:srgbClr>
              </a:clrTo>
            </a:clrChange>
          </a:blip>
          <a:stretch>
            <a:fillRect/>
          </a:stretch>
        </p:blipFill>
        <p:spPr>
          <a:xfrm>
            <a:off x="5528968" y="1768244"/>
            <a:ext cx="409587" cy="2755392"/>
          </a:xfrm>
          <a:prstGeom prst="rect">
            <a:avLst/>
          </a:prstGeom>
        </p:spPr>
      </p:pic>
      <p:pic>
        <p:nvPicPr>
          <p:cNvPr id="86" name="Picture 85"/>
          <p:cNvPicPr>
            <a:picLocks noChangeAspect="1"/>
          </p:cNvPicPr>
          <p:nvPr/>
        </p:nvPicPr>
        <p:blipFill>
          <a:blip r:embed="rId11">
            <a:clrChange>
              <a:clrFrom>
                <a:srgbClr val="FFFFFF"/>
              </a:clrFrom>
              <a:clrTo>
                <a:srgbClr val="FFFFFF">
                  <a:alpha val="0"/>
                </a:srgbClr>
              </a:clrTo>
            </a:clrChange>
          </a:blip>
          <a:stretch>
            <a:fillRect/>
          </a:stretch>
        </p:blipFill>
        <p:spPr>
          <a:xfrm>
            <a:off x="4898315" y="2851905"/>
            <a:ext cx="322977" cy="1679446"/>
          </a:xfrm>
          <a:prstGeom prst="rect">
            <a:avLst/>
          </a:prstGeom>
        </p:spPr>
      </p:pic>
      <p:pic>
        <p:nvPicPr>
          <p:cNvPr id="89" name="Picture 88"/>
          <p:cNvPicPr>
            <a:picLocks noChangeAspect="1"/>
          </p:cNvPicPr>
          <p:nvPr/>
        </p:nvPicPr>
        <p:blipFill>
          <a:blip r:embed="rId12">
            <a:clrChange>
              <a:clrFrom>
                <a:srgbClr val="FFFFFF"/>
              </a:clrFrom>
              <a:clrTo>
                <a:srgbClr val="FFFFFF">
                  <a:alpha val="0"/>
                </a:srgbClr>
              </a:clrTo>
            </a:clrChange>
          </a:blip>
          <a:stretch>
            <a:fillRect/>
          </a:stretch>
        </p:blipFill>
        <p:spPr>
          <a:xfrm>
            <a:off x="4527550" y="2006481"/>
            <a:ext cx="812800" cy="533400"/>
          </a:xfrm>
          <a:prstGeom prst="rect">
            <a:avLst/>
          </a:prstGeom>
        </p:spPr>
      </p:pic>
      <p:pic>
        <p:nvPicPr>
          <p:cNvPr id="90" name="Picture 89"/>
          <p:cNvPicPr>
            <a:picLocks noChangeAspect="1"/>
          </p:cNvPicPr>
          <p:nvPr/>
        </p:nvPicPr>
        <p:blipFill>
          <a:blip r:embed="rId13"/>
          <a:stretch>
            <a:fillRect/>
          </a:stretch>
        </p:blipFill>
        <p:spPr>
          <a:xfrm>
            <a:off x="969488" y="5553823"/>
            <a:ext cx="8002544" cy="657352"/>
          </a:xfrm>
          <a:prstGeom prst="rect">
            <a:avLst/>
          </a:prstGeom>
        </p:spPr>
      </p:pic>
      <p:sp>
        <p:nvSpPr>
          <p:cNvPr id="91" name="Rounded Rectangle 90"/>
          <p:cNvSpPr/>
          <p:nvPr/>
        </p:nvSpPr>
        <p:spPr>
          <a:xfrm>
            <a:off x="7501233" y="5426448"/>
            <a:ext cx="1645920" cy="939855"/>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500"/>
                                        <p:tgtEl>
                                          <p:spTgt spid="85"/>
                                        </p:tgtEl>
                                      </p:cBhvr>
                                    </p:animEffect>
                                  </p:childTnLst>
                                </p:cTn>
                              </p:par>
                            </p:childTnLst>
                          </p:cTn>
                        </p:par>
                        <p:par>
                          <p:cTn id="12" fill="hold">
                            <p:stCondLst>
                              <p:cond delay="1500"/>
                            </p:stCondLst>
                            <p:childTnLst>
                              <p:par>
                                <p:cTn id="13" presetID="1" presetClass="entr" presetSubtype="0" fill="hold" nodeType="afterEffect">
                                  <p:stCondLst>
                                    <p:cond delay="50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up)">
                                      <p:cBhvr>
                                        <p:cTn id="19" dur="500"/>
                                        <p:tgtEl>
                                          <p:spTgt spid="80"/>
                                        </p:tgtEl>
                                      </p:cBhvr>
                                    </p:animEffect>
                                  </p:childTnLst>
                                </p:cTn>
                              </p:par>
                            </p:childTnLst>
                          </p:cTn>
                        </p:par>
                        <p:par>
                          <p:cTn id="20" fill="hold">
                            <p:stCondLst>
                              <p:cond delay="500"/>
                            </p:stCondLst>
                            <p:childTnLst>
                              <p:par>
                                <p:cTn id="21" presetID="22" presetClass="entr" presetSubtype="1" fill="hold" nodeType="afterEffect">
                                  <p:stCondLst>
                                    <p:cond delay="500"/>
                                  </p:stCondLst>
                                  <p:childTnLst>
                                    <p:set>
                                      <p:cBhvr>
                                        <p:cTn id="22" dur="1" fill="hold">
                                          <p:stCondLst>
                                            <p:cond delay="0"/>
                                          </p:stCondLst>
                                        </p:cTn>
                                        <p:tgtEl>
                                          <p:spTgt spid="86"/>
                                        </p:tgtEl>
                                        <p:attrNameLst>
                                          <p:attrName>style.visibility</p:attrName>
                                        </p:attrNameLst>
                                      </p:cBhvr>
                                      <p:to>
                                        <p:strVal val="visible"/>
                                      </p:to>
                                    </p:set>
                                    <p:animEffect transition="in" filter="wipe(up)">
                                      <p:cBhvr>
                                        <p:cTn id="23" dur="500"/>
                                        <p:tgtEl>
                                          <p:spTgt spid="86"/>
                                        </p:tgtEl>
                                      </p:cBhvr>
                                    </p:animEffect>
                                  </p:childTnLst>
                                </p:cTn>
                              </p:par>
                            </p:childTnLst>
                          </p:cTn>
                        </p:par>
                        <p:par>
                          <p:cTn id="24" fill="hold">
                            <p:stCondLst>
                              <p:cond delay="1500"/>
                            </p:stCondLst>
                            <p:childTnLst>
                              <p:par>
                                <p:cTn id="25" presetID="1" presetClass="entr" presetSubtype="0" fill="hold" nodeType="afterEffect">
                                  <p:stCondLst>
                                    <p:cond delay="50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500"/>
                            </p:stCondLst>
                            <p:childTnLst>
                              <p:par>
                                <p:cTn id="33" presetID="1" presetClass="entr" presetSubtype="0" fill="hold" grpId="0" nodeType="afterEffect">
                                  <p:stCondLst>
                                    <p:cond delay="500"/>
                                  </p:stCondLst>
                                  <p:childTnLst>
                                    <p:set>
                                      <p:cBhvr>
                                        <p:cTn id="3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130" name="Picture 129"/>
          <p:cNvPicPr>
            <a:picLocks noChangeAspect="1"/>
          </p:cNvPicPr>
          <p:nvPr/>
        </p:nvPicPr>
        <p:blipFill>
          <a:blip r:embed="rId2"/>
          <a:stretch>
            <a:fillRect/>
          </a:stretch>
        </p:blipFill>
        <p:spPr>
          <a:xfrm>
            <a:off x="1192737" y="1867073"/>
            <a:ext cx="7562290" cy="5029200"/>
          </a:xfrm>
          <a:prstGeom prst="rect">
            <a:avLst/>
          </a:prstGeom>
        </p:spPr>
      </p:pic>
      <p:pic>
        <p:nvPicPr>
          <p:cNvPr id="131" name="Picture 130"/>
          <p:cNvPicPr>
            <a:picLocks noChangeAspect="1"/>
          </p:cNvPicPr>
          <p:nvPr/>
        </p:nvPicPr>
        <p:blipFill>
          <a:blip r:embed="rId3"/>
          <a:stretch>
            <a:fillRect/>
          </a:stretch>
        </p:blipFill>
        <p:spPr>
          <a:xfrm>
            <a:off x="1620952" y="167417"/>
            <a:ext cx="6200324" cy="1557358"/>
          </a:xfrm>
          <a:prstGeom prst="rect">
            <a:avLst/>
          </a:prstGeom>
        </p:spPr>
      </p:pic>
      <p:pic>
        <p:nvPicPr>
          <p:cNvPr id="135" name="Picture 134"/>
          <p:cNvPicPr>
            <a:picLocks noChangeAspect="1"/>
          </p:cNvPicPr>
          <p:nvPr/>
        </p:nvPicPr>
        <p:blipFill>
          <a:blip r:embed="rId4">
            <a:clrChange>
              <a:clrFrom>
                <a:srgbClr val="FFFFFF"/>
              </a:clrFrom>
              <a:clrTo>
                <a:srgbClr val="FFFFFF">
                  <a:alpha val="0"/>
                </a:srgbClr>
              </a:clrTo>
            </a:clrChange>
          </a:blip>
          <a:stretch>
            <a:fillRect/>
          </a:stretch>
        </p:blipFill>
        <p:spPr>
          <a:xfrm>
            <a:off x="2002864" y="2686106"/>
            <a:ext cx="434091" cy="448561"/>
          </a:xfrm>
          <a:prstGeom prst="rect">
            <a:avLst/>
          </a:prstGeom>
        </p:spPr>
      </p:pic>
      <p:pic>
        <p:nvPicPr>
          <p:cNvPr id="136" name="Picture 135"/>
          <p:cNvPicPr>
            <a:picLocks noChangeAspect="1"/>
          </p:cNvPicPr>
          <p:nvPr/>
        </p:nvPicPr>
        <p:blipFill>
          <a:blip r:embed="rId5">
            <a:clrChange>
              <a:clrFrom>
                <a:srgbClr val="FFFFFF"/>
              </a:clrFrom>
              <a:clrTo>
                <a:srgbClr val="FFFFFF">
                  <a:alpha val="0"/>
                </a:srgbClr>
              </a:clrTo>
            </a:clrChange>
          </a:blip>
          <a:stretch>
            <a:fillRect/>
          </a:stretch>
        </p:blipFill>
        <p:spPr>
          <a:xfrm>
            <a:off x="4522353" y="3653986"/>
            <a:ext cx="368543" cy="439418"/>
          </a:xfrm>
          <a:prstGeom prst="rect">
            <a:avLst/>
          </a:prstGeom>
        </p:spPr>
      </p:pic>
      <p:pic>
        <p:nvPicPr>
          <p:cNvPr id="137" name="Picture 136"/>
          <p:cNvPicPr>
            <a:picLocks noChangeAspect="1"/>
          </p:cNvPicPr>
          <p:nvPr/>
        </p:nvPicPr>
        <p:blipFill>
          <a:blip r:embed="rId6">
            <a:clrChange>
              <a:clrFrom>
                <a:srgbClr val="FFFFFF"/>
              </a:clrFrom>
              <a:clrTo>
                <a:srgbClr val="FFFFFF">
                  <a:alpha val="0"/>
                </a:srgbClr>
              </a:clrTo>
            </a:clrChange>
          </a:blip>
          <a:stretch>
            <a:fillRect/>
          </a:stretch>
        </p:blipFill>
        <p:spPr>
          <a:xfrm>
            <a:off x="6806637" y="2165431"/>
            <a:ext cx="376211" cy="448561"/>
          </a:xfrm>
          <a:prstGeom prst="rect">
            <a:avLst/>
          </a:prstGeom>
        </p:spPr>
      </p:pic>
      <p:pic>
        <p:nvPicPr>
          <p:cNvPr id="139" name="Picture 138"/>
          <p:cNvPicPr>
            <a:picLocks noChangeAspect="1"/>
          </p:cNvPicPr>
          <p:nvPr/>
        </p:nvPicPr>
        <p:blipFill>
          <a:blip r:embed="rId7">
            <a:clrChange>
              <a:clrFrom>
                <a:srgbClr val="FFFFFF"/>
              </a:clrFrom>
              <a:clrTo>
                <a:srgbClr val="FFFFFF">
                  <a:alpha val="0"/>
                </a:srgbClr>
              </a:clrTo>
            </a:clrChange>
          </a:blip>
          <a:stretch>
            <a:fillRect/>
          </a:stretch>
        </p:blipFill>
        <p:spPr>
          <a:xfrm>
            <a:off x="7567670" y="4172301"/>
            <a:ext cx="351117" cy="477517"/>
          </a:xfrm>
          <a:prstGeom prst="rect">
            <a:avLst/>
          </a:prstGeom>
        </p:spPr>
      </p:pic>
      <p:pic>
        <p:nvPicPr>
          <p:cNvPr id="140" name="Picture 139"/>
          <p:cNvPicPr>
            <a:picLocks noChangeAspect="1"/>
          </p:cNvPicPr>
          <p:nvPr/>
        </p:nvPicPr>
        <p:blipFill>
          <a:blip r:embed="rId8">
            <a:clrChange>
              <a:clrFrom>
                <a:srgbClr val="FFFFFF"/>
              </a:clrFrom>
              <a:clrTo>
                <a:srgbClr val="FFFFFF">
                  <a:alpha val="0"/>
                </a:srgbClr>
              </a:clrTo>
            </a:clrChange>
          </a:blip>
          <a:stretch>
            <a:fillRect/>
          </a:stretch>
        </p:blipFill>
        <p:spPr>
          <a:xfrm>
            <a:off x="2045705" y="5707762"/>
            <a:ext cx="312928" cy="426718"/>
          </a:xfrm>
          <a:prstGeom prst="rect">
            <a:avLst/>
          </a:prstGeom>
        </p:spPr>
      </p:pic>
      <p:pic>
        <p:nvPicPr>
          <p:cNvPr id="141" name="Picture 140"/>
          <p:cNvPicPr>
            <a:picLocks noChangeAspect="1"/>
          </p:cNvPicPr>
          <p:nvPr/>
        </p:nvPicPr>
        <p:blipFill>
          <a:blip r:embed="rId9">
            <a:clrChange>
              <a:clrFrom>
                <a:srgbClr val="FFFFFF"/>
              </a:clrFrom>
              <a:clrTo>
                <a:srgbClr val="FFFFFF">
                  <a:alpha val="0"/>
                </a:srgbClr>
              </a:clrTo>
            </a:clrChange>
          </a:blip>
          <a:stretch>
            <a:fillRect/>
          </a:stretch>
        </p:blipFill>
        <p:spPr>
          <a:xfrm>
            <a:off x="5359095" y="6133171"/>
            <a:ext cx="269320" cy="439418"/>
          </a:xfrm>
          <a:prstGeom prst="rect">
            <a:avLst/>
          </a:prstGeom>
        </p:spPr>
      </p:pic>
      <p:pic>
        <p:nvPicPr>
          <p:cNvPr id="120" name="Picture 119"/>
          <p:cNvPicPr>
            <a:picLocks noChangeAspect="1"/>
          </p:cNvPicPr>
          <p:nvPr/>
        </p:nvPicPr>
        <p:blipFill>
          <a:blip r:embed="rId10"/>
          <a:stretch>
            <a:fillRect/>
          </a:stretch>
        </p:blipFill>
        <p:spPr>
          <a:xfrm>
            <a:off x="1197078" y="1862145"/>
            <a:ext cx="7600938" cy="4969256"/>
          </a:xfrm>
          <a:prstGeom prst="rect">
            <a:avLst/>
          </a:prstGeom>
        </p:spPr>
      </p:pic>
      <p:pic>
        <p:nvPicPr>
          <p:cNvPr id="124" name="Picture 123"/>
          <p:cNvPicPr>
            <a:picLocks noChangeAspect="1"/>
          </p:cNvPicPr>
          <p:nvPr/>
        </p:nvPicPr>
        <p:blipFill>
          <a:blip r:embed="rId11">
            <a:clrChange>
              <a:clrFrom>
                <a:srgbClr val="FFFFFF"/>
              </a:clrFrom>
              <a:clrTo>
                <a:srgbClr val="FFFFFF">
                  <a:alpha val="0"/>
                </a:srgbClr>
              </a:clrTo>
            </a:clrChange>
          </a:blip>
          <a:stretch>
            <a:fillRect/>
          </a:stretch>
        </p:blipFill>
        <p:spPr>
          <a:xfrm>
            <a:off x="5927156" y="6134480"/>
            <a:ext cx="495300" cy="393700"/>
          </a:xfrm>
          <a:prstGeom prst="rect">
            <a:avLst/>
          </a:prstGeom>
        </p:spPr>
      </p:pic>
      <p:pic>
        <p:nvPicPr>
          <p:cNvPr id="125" name="Picture 124"/>
          <p:cNvPicPr>
            <a:picLocks noChangeAspect="1"/>
          </p:cNvPicPr>
          <p:nvPr/>
        </p:nvPicPr>
        <p:blipFill>
          <a:blip r:embed="rId11">
            <a:clrChange>
              <a:clrFrom>
                <a:srgbClr val="FFFFFF"/>
              </a:clrFrom>
              <a:clrTo>
                <a:srgbClr val="FFFFFF">
                  <a:alpha val="0"/>
                </a:srgbClr>
              </a:clrTo>
            </a:clrChange>
          </a:blip>
          <a:stretch>
            <a:fillRect/>
          </a:stretch>
        </p:blipFill>
        <p:spPr>
          <a:xfrm>
            <a:off x="1971895" y="3164034"/>
            <a:ext cx="495300" cy="393700"/>
          </a:xfrm>
          <a:prstGeom prst="rect">
            <a:avLst/>
          </a:prstGeom>
        </p:spPr>
      </p:pic>
      <p:pic>
        <p:nvPicPr>
          <p:cNvPr id="126" name="Picture 125"/>
          <p:cNvPicPr>
            <a:picLocks noChangeAspect="1"/>
          </p:cNvPicPr>
          <p:nvPr/>
        </p:nvPicPr>
        <p:blipFill>
          <a:blip r:embed="rId11">
            <a:clrChange>
              <a:clrFrom>
                <a:srgbClr val="FFFFFF"/>
              </a:clrFrom>
              <a:clrTo>
                <a:srgbClr val="FFFFFF">
                  <a:alpha val="0"/>
                </a:srgbClr>
              </a:clrTo>
            </a:clrChange>
          </a:blip>
          <a:stretch>
            <a:fillRect/>
          </a:stretch>
        </p:blipFill>
        <p:spPr>
          <a:xfrm>
            <a:off x="1971895" y="6089476"/>
            <a:ext cx="495300" cy="393700"/>
          </a:xfrm>
          <a:prstGeom prst="rect">
            <a:avLst/>
          </a:prstGeom>
        </p:spPr>
      </p:pic>
      <p:pic>
        <p:nvPicPr>
          <p:cNvPr id="127" name="Picture 126"/>
          <p:cNvPicPr>
            <a:picLocks noChangeAspect="1"/>
          </p:cNvPicPr>
          <p:nvPr/>
        </p:nvPicPr>
        <p:blipFill>
          <a:blip r:embed="rId11">
            <a:clrChange>
              <a:clrFrom>
                <a:srgbClr val="FFFFFF"/>
              </a:clrFrom>
              <a:clrTo>
                <a:srgbClr val="FFFFFF">
                  <a:alpha val="0"/>
                </a:srgbClr>
              </a:clrTo>
            </a:clrChange>
          </a:blip>
          <a:stretch>
            <a:fillRect/>
          </a:stretch>
        </p:blipFill>
        <p:spPr>
          <a:xfrm>
            <a:off x="4440956" y="4064641"/>
            <a:ext cx="495300" cy="393700"/>
          </a:xfrm>
          <a:prstGeom prst="rect">
            <a:avLst/>
          </a:prstGeom>
        </p:spPr>
      </p:pic>
      <p:pic>
        <p:nvPicPr>
          <p:cNvPr id="129" name="Picture 128"/>
          <p:cNvPicPr>
            <a:picLocks noChangeAspect="1"/>
          </p:cNvPicPr>
          <p:nvPr/>
        </p:nvPicPr>
        <p:blipFill>
          <a:blip r:embed="rId11">
            <a:clrChange>
              <a:clrFrom>
                <a:srgbClr val="FFFFFF"/>
              </a:clrFrom>
              <a:clrTo>
                <a:srgbClr val="FFFFFF">
                  <a:alpha val="0"/>
                </a:srgbClr>
              </a:clrTo>
            </a:clrChange>
          </a:blip>
          <a:stretch>
            <a:fillRect/>
          </a:stretch>
        </p:blipFill>
        <p:spPr>
          <a:xfrm>
            <a:off x="7423487" y="4646378"/>
            <a:ext cx="495300" cy="393700"/>
          </a:xfrm>
          <a:prstGeom prst="rect">
            <a:avLst/>
          </a:prstGeom>
        </p:spPr>
      </p:pic>
      <p:pic>
        <p:nvPicPr>
          <p:cNvPr id="132" name="Picture 131"/>
          <p:cNvPicPr>
            <a:picLocks noChangeAspect="1"/>
          </p:cNvPicPr>
          <p:nvPr/>
        </p:nvPicPr>
        <p:blipFill>
          <a:blip r:embed="rId12">
            <a:clrChange>
              <a:clrFrom>
                <a:srgbClr val="FFFFFF"/>
              </a:clrFrom>
              <a:clrTo>
                <a:srgbClr val="FFFFFF">
                  <a:alpha val="0"/>
                </a:srgbClr>
              </a:clrTo>
            </a:clrChange>
          </a:blip>
          <a:stretch>
            <a:fillRect/>
          </a:stretch>
        </p:blipFill>
        <p:spPr>
          <a:xfrm>
            <a:off x="6748028" y="2613992"/>
            <a:ext cx="495300" cy="419100"/>
          </a:xfrm>
          <a:prstGeom prst="rect">
            <a:avLst/>
          </a:prstGeom>
        </p:spPr>
      </p:pic>
      <p:sp>
        <p:nvSpPr>
          <p:cNvPr id="133" name="Rounded Rectangle 132"/>
          <p:cNvSpPr/>
          <p:nvPr/>
        </p:nvSpPr>
        <p:spPr>
          <a:xfrm>
            <a:off x="1192737" y="1862145"/>
            <a:ext cx="2126343" cy="2414464"/>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Rounded Rectangle 133"/>
          <p:cNvSpPr/>
          <p:nvPr/>
        </p:nvSpPr>
        <p:spPr>
          <a:xfrm>
            <a:off x="3602965" y="2974465"/>
            <a:ext cx="1581371" cy="2414464"/>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Rounded Rectangle 137"/>
          <p:cNvSpPr/>
          <p:nvPr/>
        </p:nvSpPr>
        <p:spPr>
          <a:xfrm>
            <a:off x="1197078" y="4416937"/>
            <a:ext cx="2126343" cy="2414464"/>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Rounded Rectangle 141"/>
          <p:cNvSpPr/>
          <p:nvPr/>
        </p:nvSpPr>
        <p:spPr>
          <a:xfrm>
            <a:off x="3800813" y="5871465"/>
            <a:ext cx="3382035" cy="959936"/>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Rounded Rectangle 142"/>
          <p:cNvSpPr/>
          <p:nvPr/>
        </p:nvSpPr>
        <p:spPr>
          <a:xfrm>
            <a:off x="6628684" y="3385508"/>
            <a:ext cx="2126343" cy="2414464"/>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500"/>
                                  </p:stCondLst>
                                  <p:childTnLst>
                                    <p:set>
                                      <p:cBhvr>
                                        <p:cTn id="14" dur="1" fill="hold">
                                          <p:stCondLst>
                                            <p:cond delay="0"/>
                                          </p:stCondLst>
                                        </p:cTn>
                                        <p:tgtEl>
                                          <p:spTgt spid="12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13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129"/>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500"/>
                                  </p:stCondLst>
                                  <p:childTnLst>
                                    <p:set>
                                      <p:cBhvr>
                                        <p:cTn id="23" dur="1" fill="hold">
                                          <p:stCondLst>
                                            <p:cond delay="0"/>
                                          </p:stCondLst>
                                        </p:cTn>
                                        <p:tgtEl>
                                          <p:spTgt spid="126"/>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nodeType="afterEffect">
                                  <p:stCondLst>
                                    <p:cond delay="500"/>
                                  </p:stCondLst>
                                  <p:childTnLst>
                                    <p:set>
                                      <p:cBhvr>
                                        <p:cTn id="26" dur="1" fill="hold">
                                          <p:stCondLst>
                                            <p:cond delay="0"/>
                                          </p:stCondLst>
                                        </p:cTn>
                                        <p:tgtEl>
                                          <p:spTgt spid="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138" grpId="0" animBg="1"/>
      <p:bldP spid="142" grpId="0" animBg="1"/>
      <p:bldP spid="1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127" name="Picture 126"/>
          <p:cNvPicPr>
            <a:picLocks noChangeAspect="1"/>
          </p:cNvPicPr>
          <p:nvPr/>
        </p:nvPicPr>
        <p:blipFill>
          <a:blip r:embed="rId2"/>
          <a:stretch>
            <a:fillRect/>
          </a:stretch>
        </p:blipFill>
        <p:spPr>
          <a:xfrm>
            <a:off x="1499953" y="251296"/>
            <a:ext cx="6043297" cy="1507236"/>
          </a:xfrm>
          <a:prstGeom prst="rect">
            <a:avLst/>
          </a:prstGeom>
        </p:spPr>
      </p:pic>
      <p:pic>
        <p:nvPicPr>
          <p:cNvPr id="130" name="Picture 129"/>
          <p:cNvPicPr>
            <a:picLocks noChangeAspect="1"/>
          </p:cNvPicPr>
          <p:nvPr/>
        </p:nvPicPr>
        <p:blipFill>
          <a:blip r:embed="rId3"/>
          <a:stretch>
            <a:fillRect/>
          </a:stretch>
        </p:blipFill>
        <p:spPr>
          <a:xfrm>
            <a:off x="1195129" y="1876750"/>
            <a:ext cx="7398823" cy="4957211"/>
          </a:xfrm>
          <a:prstGeom prst="rect">
            <a:avLst/>
          </a:prstGeom>
        </p:spPr>
      </p:pic>
      <p:pic>
        <p:nvPicPr>
          <p:cNvPr id="131" name="Picture 130"/>
          <p:cNvPicPr>
            <a:picLocks noChangeAspect="1"/>
          </p:cNvPicPr>
          <p:nvPr/>
        </p:nvPicPr>
        <p:blipFill>
          <a:blip r:embed="rId4">
            <a:clrChange>
              <a:clrFrom>
                <a:srgbClr val="FFFFFF"/>
              </a:clrFrom>
              <a:clrTo>
                <a:srgbClr val="FFFFFF">
                  <a:alpha val="0"/>
                </a:srgbClr>
              </a:clrTo>
            </a:clrChange>
          </a:blip>
          <a:stretch>
            <a:fillRect/>
          </a:stretch>
        </p:blipFill>
        <p:spPr>
          <a:xfrm>
            <a:off x="2209588" y="2435050"/>
            <a:ext cx="434091" cy="448561"/>
          </a:xfrm>
          <a:prstGeom prst="rect">
            <a:avLst/>
          </a:prstGeom>
        </p:spPr>
      </p:pic>
      <p:pic>
        <p:nvPicPr>
          <p:cNvPr id="132" name="Picture 131"/>
          <p:cNvPicPr>
            <a:picLocks noChangeAspect="1"/>
          </p:cNvPicPr>
          <p:nvPr/>
        </p:nvPicPr>
        <p:blipFill>
          <a:blip r:embed="rId5">
            <a:clrChange>
              <a:clrFrom>
                <a:srgbClr val="FFFFFF"/>
              </a:clrFrom>
              <a:clrTo>
                <a:srgbClr val="FFFFFF">
                  <a:alpha val="0"/>
                </a:srgbClr>
              </a:clrTo>
            </a:clrChange>
          </a:blip>
          <a:stretch>
            <a:fillRect/>
          </a:stretch>
        </p:blipFill>
        <p:spPr>
          <a:xfrm>
            <a:off x="6246124" y="2162802"/>
            <a:ext cx="368543" cy="439418"/>
          </a:xfrm>
          <a:prstGeom prst="rect">
            <a:avLst/>
          </a:prstGeom>
        </p:spPr>
      </p:pic>
      <p:pic>
        <p:nvPicPr>
          <p:cNvPr id="133" name="Picture 132"/>
          <p:cNvPicPr>
            <a:picLocks noChangeAspect="1"/>
          </p:cNvPicPr>
          <p:nvPr/>
        </p:nvPicPr>
        <p:blipFill>
          <a:blip r:embed="rId6">
            <a:clrChange>
              <a:clrFrom>
                <a:srgbClr val="FFFFFF"/>
              </a:clrFrom>
              <a:clrTo>
                <a:srgbClr val="FFFFFF">
                  <a:alpha val="0"/>
                </a:srgbClr>
              </a:clrTo>
            </a:clrChange>
          </a:blip>
          <a:stretch>
            <a:fillRect/>
          </a:stretch>
        </p:blipFill>
        <p:spPr>
          <a:xfrm>
            <a:off x="4488336" y="3649351"/>
            <a:ext cx="376211" cy="448561"/>
          </a:xfrm>
          <a:prstGeom prst="rect">
            <a:avLst/>
          </a:prstGeom>
        </p:spPr>
      </p:pic>
      <p:pic>
        <p:nvPicPr>
          <p:cNvPr id="134" name="Picture 133"/>
          <p:cNvPicPr>
            <a:picLocks noChangeAspect="1"/>
          </p:cNvPicPr>
          <p:nvPr/>
        </p:nvPicPr>
        <p:blipFill>
          <a:blip r:embed="rId7">
            <a:clrChange>
              <a:clrFrom>
                <a:srgbClr val="FFFFFF"/>
              </a:clrFrom>
              <a:clrTo>
                <a:srgbClr val="FFFFFF">
                  <a:alpha val="0"/>
                </a:srgbClr>
              </a:clrTo>
            </a:clrChange>
          </a:blip>
          <a:stretch>
            <a:fillRect/>
          </a:stretch>
        </p:blipFill>
        <p:spPr>
          <a:xfrm>
            <a:off x="7508606" y="4157533"/>
            <a:ext cx="351117" cy="477517"/>
          </a:xfrm>
          <a:prstGeom prst="rect">
            <a:avLst/>
          </a:prstGeom>
        </p:spPr>
      </p:pic>
      <p:pic>
        <p:nvPicPr>
          <p:cNvPr id="135" name="Picture 134"/>
          <p:cNvPicPr>
            <a:picLocks noChangeAspect="1"/>
          </p:cNvPicPr>
          <p:nvPr/>
        </p:nvPicPr>
        <p:blipFill>
          <a:blip r:embed="rId8">
            <a:clrChange>
              <a:clrFrom>
                <a:srgbClr val="FFFFFF"/>
              </a:clrFrom>
              <a:clrTo>
                <a:srgbClr val="FFFFFF">
                  <a:alpha val="0"/>
                </a:srgbClr>
              </a:clrTo>
            </a:clrChange>
          </a:blip>
          <a:stretch>
            <a:fillRect/>
          </a:stretch>
        </p:blipFill>
        <p:spPr>
          <a:xfrm>
            <a:off x="2039743" y="5163961"/>
            <a:ext cx="312928" cy="426718"/>
          </a:xfrm>
          <a:prstGeom prst="rect">
            <a:avLst/>
          </a:prstGeom>
        </p:spPr>
      </p:pic>
      <p:pic>
        <p:nvPicPr>
          <p:cNvPr id="136" name="Picture 135"/>
          <p:cNvPicPr>
            <a:picLocks noChangeAspect="1"/>
          </p:cNvPicPr>
          <p:nvPr/>
        </p:nvPicPr>
        <p:blipFill>
          <a:blip r:embed="rId9">
            <a:clrChange>
              <a:clrFrom>
                <a:srgbClr val="FFFFFF"/>
              </a:clrFrom>
              <a:clrTo>
                <a:srgbClr val="FFFFFF">
                  <a:alpha val="0"/>
                </a:srgbClr>
              </a:clrTo>
            </a:clrChange>
          </a:blip>
          <a:stretch>
            <a:fillRect/>
          </a:stretch>
        </p:blipFill>
        <p:spPr>
          <a:xfrm>
            <a:off x="5802075" y="5660595"/>
            <a:ext cx="269320" cy="439418"/>
          </a:xfrm>
          <a:prstGeom prst="rect">
            <a:avLst/>
          </a:prstGeom>
        </p:spPr>
      </p:pic>
      <p:pic>
        <p:nvPicPr>
          <p:cNvPr id="113" name="Picture 112"/>
          <p:cNvPicPr>
            <a:picLocks noChangeAspect="1"/>
          </p:cNvPicPr>
          <p:nvPr/>
        </p:nvPicPr>
        <p:blipFill>
          <a:blip r:embed="rId10"/>
          <a:stretch>
            <a:fillRect/>
          </a:stretch>
        </p:blipFill>
        <p:spPr>
          <a:xfrm>
            <a:off x="1138203" y="1861982"/>
            <a:ext cx="7406753" cy="5001768"/>
          </a:xfrm>
          <a:prstGeom prst="rect">
            <a:avLst/>
          </a:prstGeom>
        </p:spPr>
      </p:pic>
      <p:pic>
        <p:nvPicPr>
          <p:cNvPr id="116" name="Picture 115"/>
          <p:cNvPicPr>
            <a:picLocks noChangeAspect="1"/>
          </p:cNvPicPr>
          <p:nvPr/>
        </p:nvPicPr>
        <p:blipFill>
          <a:blip r:embed="rId11">
            <a:clrChange>
              <a:clrFrom>
                <a:srgbClr val="FFFFFF"/>
              </a:clrFrom>
              <a:clrTo>
                <a:srgbClr val="FFFFFF">
                  <a:alpha val="0"/>
                </a:srgbClr>
              </a:clrTo>
            </a:clrChange>
          </a:blip>
          <a:stretch>
            <a:fillRect/>
          </a:stretch>
        </p:blipFill>
        <p:spPr>
          <a:xfrm>
            <a:off x="2436043" y="5139240"/>
            <a:ext cx="533400" cy="444500"/>
          </a:xfrm>
          <a:prstGeom prst="rect">
            <a:avLst/>
          </a:prstGeom>
        </p:spPr>
      </p:pic>
      <p:pic>
        <p:nvPicPr>
          <p:cNvPr id="118" name="Picture 117"/>
          <p:cNvPicPr>
            <a:picLocks noChangeAspect="1"/>
          </p:cNvPicPr>
          <p:nvPr/>
        </p:nvPicPr>
        <p:blipFill>
          <a:blip r:embed="rId12">
            <a:clrChange>
              <a:clrFrom>
                <a:srgbClr val="FFFFFF"/>
              </a:clrFrom>
              <a:clrTo>
                <a:srgbClr val="FFFFFF">
                  <a:alpha val="0"/>
                </a:srgbClr>
              </a:clrTo>
            </a:clrChange>
          </a:blip>
          <a:stretch>
            <a:fillRect/>
          </a:stretch>
        </p:blipFill>
        <p:spPr>
          <a:xfrm>
            <a:off x="5958460" y="6119712"/>
            <a:ext cx="457200" cy="406400"/>
          </a:xfrm>
          <a:prstGeom prst="rect">
            <a:avLst/>
          </a:prstGeom>
        </p:spPr>
      </p:pic>
      <p:pic>
        <p:nvPicPr>
          <p:cNvPr id="119" name="Picture 118"/>
          <p:cNvPicPr>
            <a:picLocks noChangeAspect="1"/>
          </p:cNvPicPr>
          <p:nvPr/>
        </p:nvPicPr>
        <p:blipFill>
          <a:blip r:embed="rId13">
            <a:clrChange>
              <a:clrFrom>
                <a:srgbClr val="FFFFFF"/>
              </a:clrFrom>
              <a:clrTo>
                <a:srgbClr val="FFFFFF">
                  <a:alpha val="0"/>
                </a:srgbClr>
              </a:clrTo>
            </a:clrChange>
          </a:blip>
          <a:stretch>
            <a:fillRect/>
          </a:stretch>
        </p:blipFill>
        <p:spPr>
          <a:xfrm>
            <a:off x="2643679" y="2444123"/>
            <a:ext cx="533400" cy="406400"/>
          </a:xfrm>
          <a:prstGeom prst="rect">
            <a:avLst/>
          </a:prstGeom>
        </p:spPr>
      </p:pic>
      <p:pic>
        <p:nvPicPr>
          <p:cNvPr id="120" name="Picture 119"/>
          <p:cNvPicPr>
            <a:picLocks noChangeAspect="1"/>
          </p:cNvPicPr>
          <p:nvPr/>
        </p:nvPicPr>
        <p:blipFill>
          <a:blip r:embed="rId11">
            <a:clrChange>
              <a:clrFrom>
                <a:srgbClr val="FFFFFF"/>
              </a:clrFrom>
              <a:clrTo>
                <a:srgbClr val="FFFFFF">
                  <a:alpha val="0"/>
                </a:srgbClr>
              </a:clrTo>
            </a:clrChange>
          </a:blip>
          <a:stretch>
            <a:fillRect/>
          </a:stretch>
        </p:blipFill>
        <p:spPr>
          <a:xfrm>
            <a:off x="6746606" y="2157720"/>
            <a:ext cx="533400" cy="444500"/>
          </a:xfrm>
          <a:prstGeom prst="rect">
            <a:avLst/>
          </a:prstGeom>
        </p:spPr>
      </p:pic>
      <p:pic>
        <p:nvPicPr>
          <p:cNvPr id="121" name="Picture 120"/>
          <p:cNvPicPr>
            <a:picLocks noChangeAspect="1"/>
          </p:cNvPicPr>
          <p:nvPr/>
        </p:nvPicPr>
        <p:blipFill>
          <a:blip r:embed="rId13">
            <a:clrChange>
              <a:clrFrom>
                <a:srgbClr val="FFFFFF"/>
              </a:clrFrom>
              <a:clrTo>
                <a:srgbClr val="FFFFFF">
                  <a:alpha val="0"/>
                </a:srgbClr>
              </a:clrTo>
            </a:clrChange>
          </a:blip>
          <a:stretch>
            <a:fillRect/>
          </a:stretch>
        </p:blipFill>
        <p:spPr>
          <a:xfrm>
            <a:off x="4864547" y="3655159"/>
            <a:ext cx="533400" cy="406400"/>
          </a:xfrm>
          <a:prstGeom prst="rect">
            <a:avLst/>
          </a:prstGeom>
        </p:spPr>
      </p:pic>
      <p:pic>
        <p:nvPicPr>
          <p:cNvPr id="122" name="Picture 121"/>
          <p:cNvPicPr>
            <a:picLocks noChangeAspect="1"/>
          </p:cNvPicPr>
          <p:nvPr/>
        </p:nvPicPr>
        <p:blipFill>
          <a:blip r:embed="rId13">
            <a:clrChange>
              <a:clrFrom>
                <a:srgbClr val="FFFFFF"/>
              </a:clrFrom>
              <a:clrTo>
                <a:srgbClr val="FFFFFF">
                  <a:alpha val="0"/>
                </a:srgbClr>
              </a:clrTo>
            </a:clrChange>
          </a:blip>
          <a:stretch>
            <a:fillRect/>
          </a:stretch>
        </p:blipFill>
        <p:spPr>
          <a:xfrm>
            <a:off x="7859723" y="4157782"/>
            <a:ext cx="533400" cy="406400"/>
          </a:xfrm>
          <a:prstGeom prst="rect">
            <a:avLst/>
          </a:prstGeom>
        </p:spPr>
      </p:pic>
      <p:sp>
        <p:nvSpPr>
          <p:cNvPr id="123" name="Rounded Rectangle 122"/>
          <p:cNvSpPr/>
          <p:nvPr/>
        </p:nvSpPr>
        <p:spPr>
          <a:xfrm>
            <a:off x="1192737" y="1862145"/>
            <a:ext cx="2443961" cy="1501736"/>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Rounded Rectangle 123"/>
          <p:cNvSpPr/>
          <p:nvPr/>
        </p:nvSpPr>
        <p:spPr>
          <a:xfrm>
            <a:off x="3220059" y="3415043"/>
            <a:ext cx="2478654" cy="1487134"/>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Rounded Rectangle 127"/>
          <p:cNvSpPr/>
          <p:nvPr/>
        </p:nvSpPr>
        <p:spPr>
          <a:xfrm>
            <a:off x="6672983" y="3385508"/>
            <a:ext cx="1965268" cy="1979454"/>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2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500"/>
                                  </p:stCondLst>
                                  <p:childTnLst>
                                    <p:set>
                                      <p:cBhvr>
                                        <p:cTn id="14" dur="1" fill="hold">
                                          <p:stCondLst>
                                            <p:cond delay="0"/>
                                          </p:stCondLst>
                                        </p:cTn>
                                        <p:tgtEl>
                                          <p:spTgt spid="12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121"/>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122"/>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500"/>
                                  </p:stCondLst>
                                  <p:childTnLst>
                                    <p:set>
                                      <p:cBhvr>
                                        <p:cTn id="23" dur="1" fill="hold">
                                          <p:stCondLst>
                                            <p:cond delay="0"/>
                                          </p:stCondLst>
                                        </p:cTn>
                                        <p:tgtEl>
                                          <p:spTgt spid="116"/>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nodeType="afterEffect">
                                  <p:stCondLst>
                                    <p:cond delay="50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37006" y="52262"/>
            <a:ext cx="8006994" cy="6524862"/>
          </a:xfrm>
          <a:prstGeom prst="rect">
            <a:avLst/>
          </a:prstGeom>
          <a:noFill/>
        </p:spPr>
        <p:txBody>
          <a:bodyPr wrap="square" rtlCol="0">
            <a:spAutoFit/>
          </a:bodyPr>
          <a:lstStyle/>
          <a:p>
            <a:r>
              <a:rPr lang="en-US" sz="2800" b="1" dirty="0" smtClean="0">
                <a:solidFill>
                  <a:schemeClr val="accent5"/>
                </a:solidFill>
              </a:rPr>
              <a:t>Notes to Teacher:</a:t>
            </a:r>
          </a:p>
          <a:p>
            <a:endParaRPr lang="en-US" sz="2800" b="1" dirty="0" smtClean="0">
              <a:solidFill>
                <a:schemeClr val="accent5"/>
              </a:solidFill>
            </a:endParaRPr>
          </a:p>
          <a:p>
            <a:r>
              <a:rPr lang="en-US" sz="2800" u="sng" dirty="0" smtClean="0">
                <a:solidFill>
                  <a:schemeClr val="accent6"/>
                </a:solidFill>
              </a:rPr>
              <a:t>Standard addressed:  </a:t>
            </a:r>
            <a:r>
              <a:rPr lang="en-US" sz="2800" dirty="0" smtClean="0">
                <a:solidFill>
                  <a:schemeClr val="accent6"/>
                </a:solidFill>
              </a:rPr>
              <a:t>Common Core 3.MD.8</a:t>
            </a:r>
          </a:p>
          <a:p>
            <a:endParaRPr lang="en-US" sz="1200" dirty="0" smtClean="0">
              <a:solidFill>
                <a:srgbClr val="EF002A"/>
              </a:solidFill>
            </a:endParaRPr>
          </a:p>
          <a:p>
            <a:r>
              <a:rPr lang="en-US" sz="1600" dirty="0"/>
              <a:t>Solve real world and mathematical problems involving perimeters of polygons, including finding the perimeter given the side lengths, finding an unknown side length, and exhibiting rectangles with the same perimeter and different areas or with the same area and different perimeters</a:t>
            </a:r>
            <a:r>
              <a:rPr lang="en-US" sz="1600" dirty="0" smtClean="0"/>
              <a:t>.</a:t>
            </a:r>
          </a:p>
          <a:p>
            <a:endParaRPr lang="en-US" sz="1400" dirty="0">
              <a:solidFill>
                <a:srgbClr val="EF002A"/>
              </a:solidFill>
            </a:endParaRPr>
          </a:p>
          <a:p>
            <a:endParaRPr lang="en-US" sz="1200" dirty="0" smtClean="0">
              <a:solidFill>
                <a:srgbClr val="EF002A"/>
              </a:solidFill>
            </a:endParaRPr>
          </a:p>
          <a:p>
            <a:r>
              <a:rPr lang="en-US" sz="2800" u="sng" dirty="0" smtClean="0">
                <a:solidFill>
                  <a:schemeClr val="accent6"/>
                </a:solidFill>
              </a:rPr>
              <a:t>Suggestions for use:   </a:t>
            </a:r>
          </a:p>
          <a:p>
            <a:endParaRPr lang="en-US" sz="1200" dirty="0" smtClean="0">
              <a:solidFill>
                <a:schemeClr val="accent6"/>
              </a:solidFill>
            </a:endParaRPr>
          </a:p>
          <a:p>
            <a:r>
              <a:rPr lang="en-US" sz="2400" dirty="0" smtClean="0">
                <a:solidFill>
                  <a:schemeClr val="accent6"/>
                </a:solidFill>
              </a:rPr>
              <a:t>Save a version of this file that only includes slides 3-13 (not the answers) to use as a formative assessment or math center.  </a:t>
            </a:r>
          </a:p>
          <a:p>
            <a:r>
              <a:rPr lang="en-US" sz="2400" dirty="0" smtClean="0">
                <a:solidFill>
                  <a:schemeClr val="accent6"/>
                </a:solidFill>
              </a:rPr>
              <a:t>Print a handout of slides if computers are not available.</a:t>
            </a:r>
          </a:p>
          <a:p>
            <a:endParaRPr lang="en-US" sz="1200" dirty="0" smtClean="0">
              <a:solidFill>
                <a:schemeClr val="accent6"/>
              </a:solidFill>
            </a:endParaRPr>
          </a:p>
          <a:p>
            <a:r>
              <a:rPr lang="en-US" sz="2400" dirty="0" smtClean="0">
                <a:solidFill>
                  <a:schemeClr val="accent6"/>
                </a:solidFill>
              </a:rPr>
              <a:t>Save a version of this file that includes slides 3- 25 for students to work on a computer and correct their own answers.</a:t>
            </a:r>
          </a:p>
          <a:p>
            <a:endParaRPr lang="en-US" sz="1200" dirty="0" smtClean="0">
              <a:solidFill>
                <a:schemeClr val="accent6"/>
              </a:solidFill>
            </a:endParaRPr>
          </a:p>
          <a:p>
            <a:r>
              <a:rPr lang="en-US" sz="2400" dirty="0" smtClean="0">
                <a:solidFill>
                  <a:schemeClr val="accent6"/>
                </a:solidFill>
              </a:rPr>
              <a:t>Save a version of this file that includes only slides 3, and 15 – 25 to use for full class practice using a projector.</a:t>
            </a:r>
          </a:p>
        </p:txBody>
      </p:sp>
      <p:grpSp>
        <p:nvGrpSpPr>
          <p:cNvPr id="15" name="Group 76"/>
          <p:cNvGrpSpPr>
            <a:grpSpLocks noChangeAspect="1"/>
          </p:cNvGrpSpPr>
          <p:nvPr/>
        </p:nvGrpSpPr>
        <p:grpSpPr>
          <a:xfrm rot="16200000">
            <a:off x="-3023157" y="2979915"/>
            <a:ext cx="6938939" cy="1010753"/>
            <a:chOff x="1305883" y="3351654"/>
            <a:chExt cx="6562303" cy="955892"/>
          </a:xfrm>
        </p:grpSpPr>
        <p:sp>
          <p:nvSpPr>
            <p:cNvPr id="16"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3"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6"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7"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8"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9"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0"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1"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2"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3"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7"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8"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9"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131" name="Picture 130"/>
          <p:cNvPicPr>
            <a:picLocks noChangeAspect="1"/>
          </p:cNvPicPr>
          <p:nvPr/>
        </p:nvPicPr>
        <p:blipFill>
          <a:blip r:embed="rId2"/>
          <a:stretch>
            <a:fillRect/>
          </a:stretch>
        </p:blipFill>
        <p:spPr>
          <a:xfrm>
            <a:off x="1006019" y="86966"/>
            <a:ext cx="5970396" cy="3200400"/>
          </a:xfrm>
          <a:prstGeom prst="rect">
            <a:avLst/>
          </a:prstGeom>
        </p:spPr>
      </p:pic>
      <p:grpSp>
        <p:nvGrpSpPr>
          <p:cNvPr id="87" name="Group 86"/>
          <p:cNvGrpSpPr/>
          <p:nvPr/>
        </p:nvGrpSpPr>
        <p:grpSpPr>
          <a:xfrm>
            <a:off x="1379265" y="3243484"/>
            <a:ext cx="7182742" cy="2418437"/>
            <a:chOff x="1379265" y="3243484"/>
            <a:chExt cx="7182742" cy="2418437"/>
          </a:xfrm>
        </p:grpSpPr>
        <p:pic>
          <p:nvPicPr>
            <p:cNvPr id="132" name="Picture 131"/>
            <p:cNvPicPr>
              <a:picLocks noChangeAspect="1"/>
            </p:cNvPicPr>
            <p:nvPr/>
          </p:nvPicPr>
          <p:blipFill>
            <a:blip r:embed="rId3"/>
            <a:stretch>
              <a:fillRect/>
            </a:stretch>
          </p:blipFill>
          <p:spPr>
            <a:xfrm>
              <a:off x="1423562" y="4821806"/>
              <a:ext cx="1180769" cy="100584"/>
            </a:xfrm>
            <a:prstGeom prst="rect">
              <a:avLst/>
            </a:prstGeom>
          </p:spPr>
        </p:pic>
        <p:pic>
          <p:nvPicPr>
            <p:cNvPr id="70" name="Picture 69"/>
            <p:cNvPicPr>
              <a:picLocks noChangeAspect="1"/>
            </p:cNvPicPr>
            <p:nvPr/>
          </p:nvPicPr>
          <p:blipFill>
            <a:blip r:embed="rId3"/>
            <a:stretch>
              <a:fillRect/>
            </a:stretch>
          </p:blipFill>
          <p:spPr>
            <a:xfrm>
              <a:off x="2615116" y="4821823"/>
              <a:ext cx="1180769" cy="100584"/>
            </a:xfrm>
            <a:prstGeom prst="rect">
              <a:avLst/>
            </a:prstGeom>
          </p:spPr>
        </p:pic>
        <p:pic>
          <p:nvPicPr>
            <p:cNvPr id="71" name="Picture 70"/>
            <p:cNvPicPr>
              <a:picLocks noChangeAspect="1"/>
            </p:cNvPicPr>
            <p:nvPr/>
          </p:nvPicPr>
          <p:blipFill>
            <a:blip r:embed="rId3"/>
            <a:stretch>
              <a:fillRect/>
            </a:stretch>
          </p:blipFill>
          <p:spPr>
            <a:xfrm>
              <a:off x="3801136" y="4811775"/>
              <a:ext cx="1180769" cy="100584"/>
            </a:xfrm>
            <a:prstGeom prst="rect">
              <a:avLst/>
            </a:prstGeom>
          </p:spPr>
        </p:pic>
        <p:pic>
          <p:nvPicPr>
            <p:cNvPr id="72" name="Picture 71"/>
            <p:cNvPicPr>
              <a:picLocks noChangeAspect="1"/>
            </p:cNvPicPr>
            <p:nvPr/>
          </p:nvPicPr>
          <p:blipFill>
            <a:blip r:embed="rId3"/>
            <a:stretch>
              <a:fillRect/>
            </a:stretch>
          </p:blipFill>
          <p:spPr>
            <a:xfrm>
              <a:off x="1428302" y="3571246"/>
              <a:ext cx="1180769" cy="100584"/>
            </a:xfrm>
            <a:prstGeom prst="rect">
              <a:avLst/>
            </a:prstGeom>
          </p:spPr>
        </p:pic>
        <p:pic>
          <p:nvPicPr>
            <p:cNvPr id="73" name="Picture 72"/>
            <p:cNvPicPr>
              <a:picLocks noChangeAspect="1"/>
            </p:cNvPicPr>
            <p:nvPr/>
          </p:nvPicPr>
          <p:blipFill>
            <a:blip r:embed="rId3"/>
            <a:stretch>
              <a:fillRect/>
            </a:stretch>
          </p:blipFill>
          <p:spPr>
            <a:xfrm>
              <a:off x="2619856" y="3571263"/>
              <a:ext cx="1180769" cy="100584"/>
            </a:xfrm>
            <a:prstGeom prst="rect">
              <a:avLst/>
            </a:prstGeom>
          </p:spPr>
        </p:pic>
        <p:pic>
          <p:nvPicPr>
            <p:cNvPr id="77" name="Picture 76"/>
            <p:cNvPicPr>
              <a:picLocks noChangeAspect="1"/>
            </p:cNvPicPr>
            <p:nvPr/>
          </p:nvPicPr>
          <p:blipFill>
            <a:blip r:embed="rId3"/>
            <a:stretch>
              <a:fillRect/>
            </a:stretch>
          </p:blipFill>
          <p:spPr>
            <a:xfrm>
              <a:off x="3791110" y="3575983"/>
              <a:ext cx="1180769" cy="100584"/>
            </a:xfrm>
            <a:prstGeom prst="rect">
              <a:avLst/>
            </a:prstGeom>
          </p:spPr>
        </p:pic>
        <p:pic>
          <p:nvPicPr>
            <p:cNvPr id="78" name="Picture 77"/>
            <p:cNvPicPr>
              <a:picLocks noChangeAspect="1"/>
            </p:cNvPicPr>
            <p:nvPr/>
          </p:nvPicPr>
          <p:blipFill>
            <a:blip r:embed="rId3"/>
            <a:stretch>
              <a:fillRect/>
            </a:stretch>
          </p:blipFill>
          <p:spPr>
            <a:xfrm rot="16200000">
              <a:off x="4396455" y="4201788"/>
              <a:ext cx="1180769" cy="100584"/>
            </a:xfrm>
            <a:prstGeom prst="rect">
              <a:avLst/>
            </a:prstGeom>
          </p:spPr>
        </p:pic>
        <p:pic>
          <p:nvPicPr>
            <p:cNvPr id="79" name="Picture 78"/>
            <p:cNvPicPr>
              <a:picLocks noChangeAspect="1"/>
            </p:cNvPicPr>
            <p:nvPr/>
          </p:nvPicPr>
          <p:blipFill>
            <a:blip r:embed="rId3"/>
            <a:stretch>
              <a:fillRect/>
            </a:stretch>
          </p:blipFill>
          <p:spPr>
            <a:xfrm rot="16200000">
              <a:off x="839172" y="4198513"/>
              <a:ext cx="1180769" cy="100584"/>
            </a:xfrm>
            <a:prstGeom prst="rect">
              <a:avLst/>
            </a:prstGeom>
          </p:spPr>
        </p:pic>
        <p:pic>
          <p:nvPicPr>
            <p:cNvPr id="81" name="Picture 80"/>
            <p:cNvPicPr>
              <a:picLocks noChangeAspect="1"/>
            </p:cNvPicPr>
            <p:nvPr/>
          </p:nvPicPr>
          <p:blipFill>
            <a:blip r:embed="rId3"/>
            <a:stretch>
              <a:fillRect/>
            </a:stretch>
          </p:blipFill>
          <p:spPr>
            <a:xfrm>
              <a:off x="6094632" y="5561337"/>
              <a:ext cx="1180769" cy="100584"/>
            </a:xfrm>
            <a:prstGeom prst="rect">
              <a:avLst/>
            </a:prstGeom>
          </p:spPr>
        </p:pic>
        <p:pic>
          <p:nvPicPr>
            <p:cNvPr id="82" name="Picture 81"/>
            <p:cNvPicPr>
              <a:picLocks noChangeAspect="1"/>
            </p:cNvPicPr>
            <p:nvPr/>
          </p:nvPicPr>
          <p:blipFill>
            <a:blip r:embed="rId3"/>
            <a:stretch>
              <a:fillRect/>
            </a:stretch>
          </p:blipFill>
          <p:spPr>
            <a:xfrm>
              <a:off x="7280652" y="5551289"/>
              <a:ext cx="1180769" cy="100584"/>
            </a:xfrm>
            <a:prstGeom prst="rect">
              <a:avLst/>
            </a:prstGeom>
          </p:spPr>
        </p:pic>
        <p:pic>
          <p:nvPicPr>
            <p:cNvPr id="84" name="Picture 83"/>
            <p:cNvPicPr>
              <a:picLocks noChangeAspect="1"/>
            </p:cNvPicPr>
            <p:nvPr/>
          </p:nvPicPr>
          <p:blipFill>
            <a:blip r:embed="rId3"/>
            <a:stretch>
              <a:fillRect/>
            </a:stretch>
          </p:blipFill>
          <p:spPr>
            <a:xfrm>
              <a:off x="6099884" y="3252596"/>
              <a:ext cx="1180769" cy="100584"/>
            </a:xfrm>
            <a:prstGeom prst="rect">
              <a:avLst/>
            </a:prstGeom>
          </p:spPr>
        </p:pic>
        <p:pic>
          <p:nvPicPr>
            <p:cNvPr id="85" name="Picture 84"/>
            <p:cNvPicPr>
              <a:picLocks noChangeAspect="1"/>
            </p:cNvPicPr>
            <p:nvPr/>
          </p:nvPicPr>
          <p:blipFill>
            <a:blip r:embed="rId3"/>
            <a:stretch>
              <a:fillRect/>
            </a:stretch>
          </p:blipFill>
          <p:spPr>
            <a:xfrm>
              <a:off x="7280653" y="3243484"/>
              <a:ext cx="1180769" cy="100584"/>
            </a:xfrm>
            <a:prstGeom prst="rect">
              <a:avLst/>
            </a:prstGeom>
          </p:spPr>
        </p:pic>
        <p:pic>
          <p:nvPicPr>
            <p:cNvPr id="86" name="Picture 85"/>
            <p:cNvPicPr>
              <a:picLocks noChangeAspect="1"/>
            </p:cNvPicPr>
            <p:nvPr/>
          </p:nvPicPr>
          <p:blipFill>
            <a:blip r:embed="rId3"/>
            <a:stretch>
              <a:fillRect/>
            </a:stretch>
          </p:blipFill>
          <p:spPr>
            <a:xfrm rot="16200000">
              <a:off x="7921330" y="3805399"/>
              <a:ext cx="1180769" cy="100584"/>
            </a:xfrm>
            <a:prstGeom prst="rect">
              <a:avLst/>
            </a:prstGeom>
          </p:spPr>
        </p:pic>
        <p:pic>
          <p:nvPicPr>
            <p:cNvPr id="88" name="Picture 87"/>
            <p:cNvPicPr>
              <a:picLocks noChangeAspect="1"/>
            </p:cNvPicPr>
            <p:nvPr/>
          </p:nvPicPr>
          <p:blipFill>
            <a:blip r:embed="rId3"/>
            <a:stretch>
              <a:fillRect/>
            </a:stretch>
          </p:blipFill>
          <p:spPr>
            <a:xfrm rot="16200000">
              <a:off x="7921329" y="4986030"/>
              <a:ext cx="1180769" cy="100584"/>
            </a:xfrm>
            <a:prstGeom prst="rect">
              <a:avLst/>
            </a:prstGeom>
          </p:spPr>
        </p:pic>
        <p:pic>
          <p:nvPicPr>
            <p:cNvPr id="89" name="Picture 88"/>
            <p:cNvPicPr>
              <a:picLocks noChangeAspect="1"/>
            </p:cNvPicPr>
            <p:nvPr/>
          </p:nvPicPr>
          <p:blipFill>
            <a:blip r:embed="rId3"/>
            <a:stretch>
              <a:fillRect/>
            </a:stretch>
          </p:blipFill>
          <p:spPr>
            <a:xfrm rot="16200000">
              <a:off x="5489314" y="3819128"/>
              <a:ext cx="1180769" cy="100584"/>
            </a:xfrm>
            <a:prstGeom prst="rect">
              <a:avLst/>
            </a:prstGeom>
          </p:spPr>
        </p:pic>
        <p:pic>
          <p:nvPicPr>
            <p:cNvPr id="90" name="Picture 89"/>
            <p:cNvPicPr>
              <a:picLocks noChangeAspect="1"/>
            </p:cNvPicPr>
            <p:nvPr/>
          </p:nvPicPr>
          <p:blipFill>
            <a:blip r:embed="rId3"/>
            <a:stretch>
              <a:fillRect/>
            </a:stretch>
          </p:blipFill>
          <p:spPr>
            <a:xfrm rot="16200000">
              <a:off x="5479288" y="5005288"/>
              <a:ext cx="1180769" cy="100584"/>
            </a:xfrm>
            <a:prstGeom prst="rect">
              <a:avLst/>
            </a:prstGeom>
          </p:spPr>
        </p:pic>
      </p:grpSp>
      <p:pic>
        <p:nvPicPr>
          <p:cNvPr id="92" name="Picture 91"/>
          <p:cNvPicPr>
            <a:picLocks noChangeAspect="1"/>
          </p:cNvPicPr>
          <p:nvPr/>
        </p:nvPicPr>
        <p:blipFill>
          <a:blip r:embed="rId4"/>
          <a:stretch>
            <a:fillRect/>
          </a:stretch>
        </p:blipFill>
        <p:spPr>
          <a:xfrm>
            <a:off x="1916037" y="5087284"/>
            <a:ext cx="2565400" cy="622300"/>
          </a:xfrm>
          <a:prstGeom prst="rect">
            <a:avLst/>
          </a:prstGeom>
        </p:spPr>
      </p:pic>
      <p:pic>
        <p:nvPicPr>
          <p:cNvPr id="93" name="Picture 92"/>
          <p:cNvPicPr>
            <a:picLocks noChangeAspect="1"/>
          </p:cNvPicPr>
          <p:nvPr/>
        </p:nvPicPr>
        <p:blipFill>
          <a:blip r:embed="rId5"/>
          <a:stretch>
            <a:fillRect/>
          </a:stretch>
        </p:blipFill>
        <p:spPr>
          <a:xfrm>
            <a:off x="5813803" y="5871465"/>
            <a:ext cx="2933700" cy="622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79915"/>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134" name="Picture 133"/>
          <p:cNvPicPr>
            <a:picLocks noChangeAspect="1"/>
          </p:cNvPicPr>
          <p:nvPr/>
        </p:nvPicPr>
        <p:blipFill>
          <a:blip r:embed="rId2"/>
          <a:stretch>
            <a:fillRect/>
          </a:stretch>
        </p:blipFill>
        <p:spPr>
          <a:xfrm>
            <a:off x="2514600" y="3124200"/>
            <a:ext cx="6629400" cy="3733800"/>
          </a:xfrm>
          <a:prstGeom prst="rect">
            <a:avLst/>
          </a:prstGeom>
        </p:spPr>
      </p:pic>
      <p:pic>
        <p:nvPicPr>
          <p:cNvPr id="77" name="Picture 76"/>
          <p:cNvPicPr>
            <a:picLocks noChangeAspect="1"/>
          </p:cNvPicPr>
          <p:nvPr/>
        </p:nvPicPr>
        <p:blipFill>
          <a:blip r:embed="rId3"/>
          <a:stretch>
            <a:fillRect/>
          </a:stretch>
        </p:blipFill>
        <p:spPr>
          <a:xfrm>
            <a:off x="8171382" y="4759152"/>
            <a:ext cx="667845" cy="530352"/>
          </a:xfrm>
          <a:prstGeom prst="rect">
            <a:avLst/>
          </a:prstGeom>
        </p:spPr>
      </p:pic>
      <p:pic>
        <p:nvPicPr>
          <p:cNvPr id="133" name="Picture 132"/>
          <p:cNvPicPr>
            <a:picLocks noChangeAspect="1"/>
          </p:cNvPicPr>
          <p:nvPr/>
        </p:nvPicPr>
        <p:blipFill>
          <a:blip r:embed="rId4">
            <a:clrChange>
              <a:clrFrom>
                <a:srgbClr val="FFFFFF"/>
              </a:clrFrom>
              <a:clrTo>
                <a:srgbClr val="FFFFFF">
                  <a:alpha val="0"/>
                </a:srgbClr>
              </a:clrTo>
            </a:clrChange>
          </a:blip>
          <a:stretch>
            <a:fillRect/>
          </a:stretch>
        </p:blipFill>
        <p:spPr>
          <a:xfrm>
            <a:off x="1041640" y="106874"/>
            <a:ext cx="7576929" cy="3282874"/>
          </a:xfrm>
          <a:prstGeom prst="rect">
            <a:avLst/>
          </a:prstGeom>
        </p:spPr>
      </p:pic>
      <p:pic>
        <p:nvPicPr>
          <p:cNvPr id="79" name="Picture 78"/>
          <p:cNvPicPr>
            <a:picLocks noChangeAspect="1"/>
          </p:cNvPicPr>
          <p:nvPr/>
        </p:nvPicPr>
        <p:blipFill>
          <a:blip r:embed="rId5"/>
          <a:stretch>
            <a:fillRect/>
          </a:stretch>
        </p:blipFill>
        <p:spPr>
          <a:xfrm>
            <a:off x="7123736" y="3155690"/>
            <a:ext cx="419100" cy="584200"/>
          </a:xfrm>
          <a:prstGeom prst="rect">
            <a:avLst/>
          </a:prstGeom>
        </p:spPr>
      </p:pic>
      <p:pic>
        <p:nvPicPr>
          <p:cNvPr id="80" name="Picture 79"/>
          <p:cNvPicPr>
            <a:picLocks noChangeAspect="1"/>
          </p:cNvPicPr>
          <p:nvPr/>
        </p:nvPicPr>
        <p:blipFill>
          <a:blip r:embed="rId5"/>
          <a:stretch>
            <a:fillRect/>
          </a:stretch>
        </p:blipFill>
        <p:spPr>
          <a:xfrm>
            <a:off x="7128476" y="5744810"/>
            <a:ext cx="419100" cy="584200"/>
          </a:xfrm>
          <a:prstGeom prst="rect">
            <a:avLst/>
          </a:prstGeom>
        </p:spPr>
      </p:pic>
      <p:pic>
        <p:nvPicPr>
          <p:cNvPr id="82" name="Picture 81"/>
          <p:cNvPicPr>
            <a:picLocks noChangeAspect="1"/>
          </p:cNvPicPr>
          <p:nvPr/>
        </p:nvPicPr>
        <p:blipFill>
          <a:blip r:embed="rId6"/>
          <a:stretch>
            <a:fillRect/>
          </a:stretch>
        </p:blipFill>
        <p:spPr>
          <a:xfrm>
            <a:off x="1115470" y="3404703"/>
            <a:ext cx="1135412" cy="1888236"/>
          </a:xfrm>
          <a:prstGeom prst="rect">
            <a:avLst/>
          </a:prstGeom>
        </p:spPr>
      </p:pic>
      <p:pic>
        <p:nvPicPr>
          <p:cNvPr id="83" name="Picture 82"/>
          <p:cNvPicPr>
            <a:picLocks noChangeAspect="1"/>
          </p:cNvPicPr>
          <p:nvPr/>
        </p:nvPicPr>
        <p:blipFill>
          <a:blip r:embed="rId7"/>
          <a:stretch>
            <a:fillRect/>
          </a:stretch>
        </p:blipFill>
        <p:spPr>
          <a:xfrm>
            <a:off x="980203" y="5380545"/>
            <a:ext cx="2578100" cy="1485900"/>
          </a:xfrm>
          <a:prstGeom prst="rect">
            <a:avLst/>
          </a:prstGeom>
        </p:spPr>
      </p:pic>
      <p:pic>
        <p:nvPicPr>
          <p:cNvPr id="84" name="Picture 83"/>
          <p:cNvPicPr>
            <a:picLocks noChangeAspect="1"/>
          </p:cNvPicPr>
          <p:nvPr/>
        </p:nvPicPr>
        <p:blipFill>
          <a:blip r:embed="rId8"/>
          <a:stretch>
            <a:fillRect/>
          </a:stretch>
        </p:blipFill>
        <p:spPr>
          <a:xfrm>
            <a:off x="7547576" y="3127371"/>
            <a:ext cx="736600" cy="584200"/>
          </a:xfrm>
          <a:prstGeom prst="rect">
            <a:avLst/>
          </a:prstGeom>
        </p:spPr>
      </p:pic>
      <p:pic>
        <p:nvPicPr>
          <p:cNvPr id="85" name="Picture 84"/>
          <p:cNvPicPr>
            <a:picLocks noChangeAspect="1"/>
          </p:cNvPicPr>
          <p:nvPr/>
        </p:nvPicPr>
        <p:blipFill>
          <a:blip r:embed="rId8"/>
          <a:stretch>
            <a:fillRect/>
          </a:stretch>
        </p:blipFill>
        <p:spPr>
          <a:xfrm>
            <a:off x="7479080" y="5730042"/>
            <a:ext cx="736600" cy="584200"/>
          </a:xfrm>
          <a:prstGeom prst="rect">
            <a:avLst/>
          </a:prstGeom>
        </p:spPr>
      </p:pic>
      <p:grpSp>
        <p:nvGrpSpPr>
          <p:cNvPr id="72" name="Group 71"/>
          <p:cNvGrpSpPr/>
          <p:nvPr/>
        </p:nvGrpSpPr>
        <p:grpSpPr>
          <a:xfrm>
            <a:off x="5927288" y="3677980"/>
            <a:ext cx="2947182" cy="2625729"/>
            <a:chOff x="5927288" y="3677980"/>
            <a:chExt cx="2947182" cy="2625729"/>
          </a:xfrm>
        </p:grpSpPr>
        <p:cxnSp>
          <p:nvCxnSpPr>
            <p:cNvPr id="69" name="Straight Connector 68"/>
            <p:cNvCxnSpPr/>
            <p:nvPr/>
          </p:nvCxnSpPr>
          <p:spPr>
            <a:xfrm rot="5400000">
              <a:off x="7576373" y="5005612"/>
              <a:ext cx="2581427" cy="14766"/>
            </a:xfrm>
            <a:prstGeom prst="line">
              <a:avLst/>
            </a:prstGeom>
            <a:ln w="60325" cap="flat" cmpd="sng" algn="ctr">
              <a:solidFill>
                <a:schemeClr val="bg1">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927288" y="3677980"/>
              <a:ext cx="2944368" cy="14766"/>
            </a:xfrm>
            <a:prstGeom prst="line">
              <a:avLst/>
            </a:prstGeom>
            <a:ln w="50800" cap="flat" cmpd="sng" algn="ctr">
              <a:solidFill>
                <a:schemeClr val="bg1">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931523" y="6288943"/>
              <a:ext cx="2916936" cy="14766"/>
            </a:xfrm>
            <a:prstGeom prst="line">
              <a:avLst/>
            </a:prstGeom>
            <a:ln w="50800" cap="flat" cmpd="sng" algn="ctr">
              <a:solidFill>
                <a:schemeClr val="bg1">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2000"/>
                                        <p:tgtEl>
                                          <p:spTgt spid="79"/>
                                        </p:tgtEl>
                                      </p:cBhvr>
                                    </p:animEffect>
                                  </p:childTnLst>
                                </p:cTn>
                              </p:par>
                              <p:par>
                                <p:cTn id="14" presetID="10" presetClass="entr" presetSubtype="0"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2000"/>
                                        <p:tgtEl>
                                          <p:spTgt spid="8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79915"/>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89" name="Picture 88"/>
          <p:cNvPicPr>
            <a:picLocks noChangeAspect="1"/>
          </p:cNvPicPr>
          <p:nvPr/>
        </p:nvPicPr>
        <p:blipFill>
          <a:blip r:embed="rId2"/>
          <a:stretch>
            <a:fillRect/>
          </a:stretch>
        </p:blipFill>
        <p:spPr>
          <a:xfrm>
            <a:off x="1106811" y="30541"/>
            <a:ext cx="7250154" cy="1972564"/>
          </a:xfrm>
          <a:prstGeom prst="rect">
            <a:avLst/>
          </a:prstGeom>
        </p:spPr>
      </p:pic>
      <p:pic>
        <p:nvPicPr>
          <p:cNvPr id="70" name="Picture 69"/>
          <p:cNvPicPr>
            <a:picLocks noChangeAspect="1"/>
          </p:cNvPicPr>
          <p:nvPr/>
        </p:nvPicPr>
        <p:blipFill>
          <a:blip r:embed="rId3"/>
          <a:stretch>
            <a:fillRect/>
          </a:stretch>
        </p:blipFill>
        <p:spPr>
          <a:xfrm>
            <a:off x="1401750" y="2340671"/>
            <a:ext cx="4889634" cy="2743200"/>
          </a:xfrm>
          <a:prstGeom prst="rect">
            <a:avLst/>
          </a:prstGeom>
        </p:spPr>
      </p:pic>
      <p:grpSp>
        <p:nvGrpSpPr>
          <p:cNvPr id="79" name="Group 78"/>
          <p:cNvGrpSpPr/>
          <p:nvPr/>
        </p:nvGrpSpPr>
        <p:grpSpPr>
          <a:xfrm>
            <a:off x="876897" y="1971761"/>
            <a:ext cx="2848935" cy="3471038"/>
            <a:chOff x="876897" y="2045601"/>
            <a:chExt cx="2848935" cy="3471038"/>
          </a:xfrm>
        </p:grpSpPr>
        <p:pic>
          <p:nvPicPr>
            <p:cNvPr id="73" name="Picture 72"/>
            <p:cNvPicPr>
              <a:picLocks noChangeAspect="1"/>
            </p:cNvPicPr>
            <p:nvPr/>
          </p:nvPicPr>
          <p:blipFill>
            <a:blip r:embed="rId4"/>
            <a:stretch>
              <a:fillRect/>
            </a:stretch>
          </p:blipFill>
          <p:spPr>
            <a:xfrm>
              <a:off x="876897" y="3507175"/>
              <a:ext cx="571500" cy="444500"/>
            </a:xfrm>
            <a:prstGeom prst="rect">
              <a:avLst/>
            </a:prstGeom>
          </p:spPr>
        </p:pic>
        <p:pic>
          <p:nvPicPr>
            <p:cNvPr id="77" name="Picture 76"/>
            <p:cNvPicPr>
              <a:picLocks noChangeAspect="1"/>
            </p:cNvPicPr>
            <p:nvPr/>
          </p:nvPicPr>
          <p:blipFill>
            <a:blip r:embed="rId5">
              <a:clrChange>
                <a:clrFrom>
                  <a:srgbClr val="FFFFFF"/>
                </a:clrFrom>
                <a:clrTo>
                  <a:srgbClr val="FFFFFF">
                    <a:alpha val="0"/>
                  </a:srgbClr>
                </a:clrTo>
              </a:clrChange>
            </a:blip>
            <a:stretch>
              <a:fillRect/>
            </a:stretch>
          </p:blipFill>
          <p:spPr>
            <a:xfrm>
              <a:off x="3408332" y="5046739"/>
              <a:ext cx="317500" cy="469900"/>
            </a:xfrm>
            <a:prstGeom prst="rect">
              <a:avLst/>
            </a:prstGeom>
          </p:spPr>
        </p:pic>
        <p:pic>
          <p:nvPicPr>
            <p:cNvPr id="78" name="Picture 77"/>
            <p:cNvPicPr>
              <a:picLocks noChangeAspect="1"/>
            </p:cNvPicPr>
            <p:nvPr/>
          </p:nvPicPr>
          <p:blipFill>
            <a:blip r:embed="rId5">
              <a:clrChange>
                <a:clrFrom>
                  <a:srgbClr val="FFFFFF"/>
                </a:clrFrom>
                <a:clrTo>
                  <a:srgbClr val="FFFFFF">
                    <a:alpha val="0"/>
                  </a:srgbClr>
                </a:clrTo>
              </a:clrChange>
            </a:blip>
            <a:stretch>
              <a:fillRect/>
            </a:stretch>
          </p:blipFill>
          <p:spPr>
            <a:xfrm>
              <a:off x="3408332" y="2045601"/>
              <a:ext cx="317500" cy="469900"/>
            </a:xfrm>
            <a:prstGeom prst="rect">
              <a:avLst/>
            </a:prstGeom>
          </p:spPr>
        </p:pic>
      </p:grpSp>
      <p:pic>
        <p:nvPicPr>
          <p:cNvPr id="82" name="Picture 81"/>
          <p:cNvPicPr>
            <a:picLocks noChangeAspect="1"/>
          </p:cNvPicPr>
          <p:nvPr/>
        </p:nvPicPr>
        <p:blipFill>
          <a:blip r:embed="rId6"/>
          <a:stretch>
            <a:fillRect/>
          </a:stretch>
        </p:blipFill>
        <p:spPr>
          <a:xfrm>
            <a:off x="6833856" y="2088289"/>
            <a:ext cx="939800" cy="1879600"/>
          </a:xfrm>
          <a:prstGeom prst="rect">
            <a:avLst/>
          </a:prstGeom>
        </p:spPr>
      </p:pic>
      <p:pic>
        <p:nvPicPr>
          <p:cNvPr id="83" name="Picture 82"/>
          <p:cNvPicPr>
            <a:picLocks noChangeAspect="1"/>
          </p:cNvPicPr>
          <p:nvPr/>
        </p:nvPicPr>
        <p:blipFill>
          <a:blip r:embed="rId7"/>
          <a:stretch>
            <a:fillRect/>
          </a:stretch>
        </p:blipFill>
        <p:spPr>
          <a:xfrm>
            <a:off x="6795756" y="3951675"/>
            <a:ext cx="977900" cy="1168400"/>
          </a:xfrm>
          <a:prstGeom prst="rect">
            <a:avLst/>
          </a:prstGeom>
        </p:spPr>
      </p:pic>
      <p:pic>
        <p:nvPicPr>
          <p:cNvPr id="85" name="Picture 84"/>
          <p:cNvPicPr>
            <a:picLocks noChangeAspect="1"/>
          </p:cNvPicPr>
          <p:nvPr/>
        </p:nvPicPr>
        <p:blipFill>
          <a:blip r:embed="rId8"/>
          <a:stretch>
            <a:fillRect/>
          </a:stretch>
        </p:blipFill>
        <p:spPr>
          <a:xfrm>
            <a:off x="1106806" y="5413463"/>
            <a:ext cx="7391400" cy="635000"/>
          </a:xfrm>
          <a:prstGeom prst="rect">
            <a:avLst/>
          </a:prstGeom>
        </p:spPr>
      </p:pic>
      <p:pic>
        <p:nvPicPr>
          <p:cNvPr id="88" name="Picture 87"/>
          <p:cNvPicPr>
            <a:picLocks noChangeAspect="1"/>
          </p:cNvPicPr>
          <p:nvPr/>
        </p:nvPicPr>
        <p:blipFill>
          <a:blip r:embed="rId9"/>
          <a:stretch>
            <a:fillRect/>
          </a:stretch>
        </p:blipFill>
        <p:spPr>
          <a:xfrm>
            <a:off x="2540000" y="6087349"/>
            <a:ext cx="4064000" cy="685800"/>
          </a:xfrm>
          <a:prstGeom prst="rect">
            <a:avLst/>
          </a:prstGeom>
        </p:spPr>
      </p:pic>
      <p:sp>
        <p:nvSpPr>
          <p:cNvPr id="90" name="Rounded Rectangle 89"/>
          <p:cNvSpPr/>
          <p:nvPr/>
        </p:nvSpPr>
        <p:spPr>
          <a:xfrm>
            <a:off x="5002378" y="6026640"/>
            <a:ext cx="1645920" cy="784406"/>
          </a:xfrm>
          <a:prstGeom prst="roundRect">
            <a:avLst/>
          </a:prstGeom>
          <a:noFill/>
          <a:ln w="38100"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p:cNvPicPr>
            <a:picLocks noChangeAspect="1"/>
          </p:cNvPicPr>
          <p:nvPr/>
        </p:nvPicPr>
        <p:blipFill>
          <a:blip r:embed="rId2"/>
          <a:stretch>
            <a:fillRect/>
          </a:stretch>
        </p:blipFill>
        <p:spPr>
          <a:xfrm>
            <a:off x="1323399" y="63248"/>
            <a:ext cx="6639331" cy="2370328"/>
          </a:xfrm>
          <a:prstGeom prst="rect">
            <a:avLst/>
          </a:prstGeom>
        </p:spPr>
      </p:pic>
      <p:grpSp>
        <p:nvGrpSpPr>
          <p:cNvPr id="2" name="Group 76"/>
          <p:cNvGrpSpPr>
            <a:grpSpLocks noChangeAspect="1"/>
          </p:cNvGrpSpPr>
          <p:nvPr/>
        </p:nvGrpSpPr>
        <p:grpSpPr>
          <a:xfrm rot="16200000">
            <a:off x="-3023157" y="2979915"/>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69" name="Picture 68"/>
          <p:cNvPicPr>
            <a:picLocks noChangeAspect="1"/>
          </p:cNvPicPr>
          <p:nvPr/>
        </p:nvPicPr>
        <p:blipFill>
          <a:blip r:embed="rId3"/>
          <a:srcRect l="9637" t="5088" r="17897" b="5088"/>
          <a:stretch>
            <a:fillRect/>
          </a:stretch>
        </p:blipFill>
        <p:spPr>
          <a:xfrm>
            <a:off x="1205248" y="2688892"/>
            <a:ext cx="4237070" cy="2841872"/>
          </a:xfrm>
          <a:prstGeom prst="rect">
            <a:avLst/>
          </a:prstGeom>
          <a:ln w="38100" cap="flat" cmpd="sng" algn="ctr">
            <a:solidFill>
              <a:schemeClr val="tx1"/>
            </a:solidFill>
            <a:prstDash val="solid"/>
            <a:round/>
            <a:headEnd type="none" w="med" len="med"/>
            <a:tailEnd type="none" w="med" len="med"/>
          </a:ln>
        </p:spPr>
      </p:pic>
      <p:grpSp>
        <p:nvGrpSpPr>
          <p:cNvPr id="83" name="Group 82"/>
          <p:cNvGrpSpPr/>
          <p:nvPr/>
        </p:nvGrpSpPr>
        <p:grpSpPr>
          <a:xfrm>
            <a:off x="1480302" y="2814863"/>
            <a:ext cx="3685066" cy="3473342"/>
            <a:chOff x="1480302" y="2814863"/>
            <a:chExt cx="3685066" cy="3473342"/>
          </a:xfrm>
        </p:grpSpPr>
        <p:pic>
          <p:nvPicPr>
            <p:cNvPr id="78" name="Picture 77"/>
            <p:cNvPicPr>
              <a:picLocks noChangeAspect="1"/>
            </p:cNvPicPr>
            <p:nvPr/>
          </p:nvPicPr>
          <p:blipFill>
            <a:blip r:embed="rId4"/>
            <a:stretch>
              <a:fillRect/>
            </a:stretch>
          </p:blipFill>
          <p:spPr>
            <a:xfrm>
              <a:off x="1480302" y="3835888"/>
              <a:ext cx="342900" cy="508000"/>
            </a:xfrm>
            <a:prstGeom prst="rect">
              <a:avLst/>
            </a:prstGeom>
          </p:spPr>
        </p:pic>
        <p:pic>
          <p:nvPicPr>
            <p:cNvPr id="79" name="Picture 78"/>
            <p:cNvPicPr>
              <a:picLocks noChangeAspect="1"/>
            </p:cNvPicPr>
            <p:nvPr/>
          </p:nvPicPr>
          <p:blipFill>
            <a:blip r:embed="rId5"/>
            <a:stretch>
              <a:fillRect/>
            </a:stretch>
          </p:blipFill>
          <p:spPr>
            <a:xfrm>
              <a:off x="3191576" y="2814863"/>
              <a:ext cx="368300" cy="457200"/>
            </a:xfrm>
            <a:prstGeom prst="rect">
              <a:avLst/>
            </a:prstGeom>
          </p:spPr>
        </p:pic>
        <p:pic>
          <p:nvPicPr>
            <p:cNvPr id="80" name="Picture 79"/>
            <p:cNvPicPr>
              <a:picLocks noChangeAspect="1"/>
            </p:cNvPicPr>
            <p:nvPr/>
          </p:nvPicPr>
          <p:blipFill>
            <a:blip r:embed="rId6"/>
            <a:stretch>
              <a:fillRect/>
            </a:stretch>
          </p:blipFill>
          <p:spPr>
            <a:xfrm>
              <a:off x="1495068" y="5602405"/>
              <a:ext cx="3670300" cy="685800"/>
            </a:xfrm>
            <a:prstGeom prst="rect">
              <a:avLst/>
            </a:prstGeom>
          </p:spPr>
        </p:pic>
        <p:pic>
          <p:nvPicPr>
            <p:cNvPr id="81" name="Picture 80"/>
            <p:cNvPicPr>
              <a:picLocks noChangeAspect="1"/>
            </p:cNvPicPr>
            <p:nvPr/>
          </p:nvPicPr>
          <p:blipFill>
            <a:blip r:embed="rId4"/>
            <a:stretch>
              <a:fillRect/>
            </a:stretch>
          </p:blipFill>
          <p:spPr>
            <a:xfrm>
              <a:off x="4807702" y="3835888"/>
              <a:ext cx="342900" cy="508000"/>
            </a:xfrm>
            <a:prstGeom prst="rect">
              <a:avLst/>
            </a:prstGeom>
          </p:spPr>
        </p:pic>
        <p:pic>
          <p:nvPicPr>
            <p:cNvPr id="82" name="Picture 81"/>
            <p:cNvPicPr>
              <a:picLocks noChangeAspect="1"/>
            </p:cNvPicPr>
            <p:nvPr/>
          </p:nvPicPr>
          <p:blipFill>
            <a:blip r:embed="rId5"/>
            <a:stretch>
              <a:fillRect/>
            </a:stretch>
          </p:blipFill>
          <p:spPr>
            <a:xfrm>
              <a:off x="3189358" y="4879041"/>
              <a:ext cx="368300" cy="457200"/>
            </a:xfrm>
            <a:prstGeom prst="rect">
              <a:avLst/>
            </a:prstGeom>
          </p:spPr>
        </p:pic>
      </p:grpSp>
      <p:grpSp>
        <p:nvGrpSpPr>
          <p:cNvPr id="88" name="Group 87"/>
          <p:cNvGrpSpPr/>
          <p:nvPr/>
        </p:nvGrpSpPr>
        <p:grpSpPr>
          <a:xfrm>
            <a:off x="6885271" y="1515245"/>
            <a:ext cx="2049780" cy="1927860"/>
            <a:chOff x="6885271" y="1515245"/>
            <a:chExt cx="2049780" cy="1927860"/>
          </a:xfrm>
        </p:grpSpPr>
        <p:pic>
          <p:nvPicPr>
            <p:cNvPr id="71" name="Picture 70"/>
            <p:cNvPicPr>
              <a:picLocks noChangeAspect="1"/>
            </p:cNvPicPr>
            <p:nvPr/>
          </p:nvPicPr>
          <p:blipFill>
            <a:blip r:embed="rId7"/>
            <a:stretch>
              <a:fillRect/>
            </a:stretch>
          </p:blipFill>
          <p:spPr>
            <a:xfrm>
              <a:off x="6885271" y="1515245"/>
              <a:ext cx="2049780" cy="1927860"/>
            </a:xfrm>
            <a:prstGeom prst="rect">
              <a:avLst/>
            </a:prstGeom>
          </p:spPr>
        </p:pic>
        <p:pic>
          <p:nvPicPr>
            <p:cNvPr id="84" name="Picture 83"/>
            <p:cNvPicPr>
              <a:picLocks noChangeAspect="1"/>
            </p:cNvPicPr>
            <p:nvPr/>
          </p:nvPicPr>
          <p:blipFill>
            <a:blip r:embed="rId8"/>
            <a:stretch>
              <a:fillRect/>
            </a:stretch>
          </p:blipFill>
          <p:spPr>
            <a:xfrm>
              <a:off x="7247249" y="2170017"/>
              <a:ext cx="1355345" cy="589280"/>
            </a:xfrm>
            <a:prstGeom prst="rect">
              <a:avLst/>
            </a:prstGeom>
          </p:spPr>
        </p:pic>
      </p:grpSp>
      <p:grpSp>
        <p:nvGrpSpPr>
          <p:cNvPr id="89" name="Group 88"/>
          <p:cNvGrpSpPr/>
          <p:nvPr/>
        </p:nvGrpSpPr>
        <p:grpSpPr>
          <a:xfrm>
            <a:off x="6101358" y="3426688"/>
            <a:ext cx="2804161" cy="1388366"/>
            <a:chOff x="6101358" y="3426688"/>
            <a:chExt cx="2804161" cy="1388366"/>
          </a:xfrm>
        </p:grpSpPr>
        <p:pic>
          <p:nvPicPr>
            <p:cNvPr id="70" name="Picture 69"/>
            <p:cNvPicPr>
              <a:picLocks noChangeAspect="1"/>
            </p:cNvPicPr>
            <p:nvPr/>
          </p:nvPicPr>
          <p:blipFill>
            <a:blip r:embed="rId9"/>
            <a:srcRect l="7129" t="13649" r="1782"/>
            <a:stretch>
              <a:fillRect/>
            </a:stretch>
          </p:blipFill>
          <p:spPr>
            <a:xfrm>
              <a:off x="6101358" y="3426688"/>
              <a:ext cx="2804161" cy="1388366"/>
            </a:xfrm>
            <a:prstGeom prst="rect">
              <a:avLst/>
            </a:prstGeom>
          </p:spPr>
        </p:pic>
        <p:pic>
          <p:nvPicPr>
            <p:cNvPr id="85" name="Picture 84"/>
            <p:cNvPicPr>
              <a:picLocks noChangeAspect="1"/>
            </p:cNvPicPr>
            <p:nvPr/>
          </p:nvPicPr>
          <p:blipFill>
            <a:blip r:embed="rId10"/>
            <a:stretch>
              <a:fillRect/>
            </a:stretch>
          </p:blipFill>
          <p:spPr>
            <a:xfrm>
              <a:off x="6840973" y="3803887"/>
              <a:ext cx="1346200" cy="596900"/>
            </a:xfrm>
            <a:prstGeom prst="rect">
              <a:avLst/>
            </a:prstGeom>
          </p:spPr>
        </p:pic>
      </p:grpSp>
      <p:grpSp>
        <p:nvGrpSpPr>
          <p:cNvPr id="90" name="Group 89"/>
          <p:cNvGrpSpPr/>
          <p:nvPr/>
        </p:nvGrpSpPr>
        <p:grpSpPr>
          <a:xfrm>
            <a:off x="5827039" y="4859991"/>
            <a:ext cx="3078480" cy="952500"/>
            <a:chOff x="5827039" y="4859991"/>
            <a:chExt cx="3078480" cy="952500"/>
          </a:xfrm>
        </p:grpSpPr>
        <p:pic>
          <p:nvPicPr>
            <p:cNvPr id="72" name="Picture 71"/>
            <p:cNvPicPr>
              <a:picLocks noChangeAspect="1"/>
            </p:cNvPicPr>
            <p:nvPr/>
          </p:nvPicPr>
          <p:blipFill>
            <a:blip r:embed="rId11"/>
            <a:stretch>
              <a:fillRect/>
            </a:stretch>
          </p:blipFill>
          <p:spPr>
            <a:xfrm>
              <a:off x="5827039" y="4859991"/>
              <a:ext cx="3078480" cy="952500"/>
            </a:xfrm>
            <a:prstGeom prst="rect">
              <a:avLst/>
            </a:prstGeom>
          </p:spPr>
        </p:pic>
        <p:pic>
          <p:nvPicPr>
            <p:cNvPr id="86" name="Picture 85"/>
            <p:cNvPicPr>
              <a:picLocks noChangeAspect="1"/>
            </p:cNvPicPr>
            <p:nvPr/>
          </p:nvPicPr>
          <p:blipFill>
            <a:blip r:embed="rId12"/>
            <a:stretch>
              <a:fillRect/>
            </a:stretch>
          </p:blipFill>
          <p:spPr>
            <a:xfrm>
              <a:off x="6681792" y="5082988"/>
              <a:ext cx="1384300" cy="558800"/>
            </a:xfrm>
            <a:prstGeom prst="rect">
              <a:avLst/>
            </a:prstGeom>
          </p:spPr>
        </p:pic>
      </p:grpSp>
      <p:grpSp>
        <p:nvGrpSpPr>
          <p:cNvPr id="91" name="Group 90"/>
          <p:cNvGrpSpPr/>
          <p:nvPr/>
        </p:nvGrpSpPr>
        <p:grpSpPr>
          <a:xfrm>
            <a:off x="5484139" y="6014754"/>
            <a:ext cx="3421380" cy="655320"/>
            <a:chOff x="5484139" y="6014754"/>
            <a:chExt cx="3421380" cy="655320"/>
          </a:xfrm>
        </p:grpSpPr>
        <p:pic>
          <p:nvPicPr>
            <p:cNvPr id="73" name="Picture 72"/>
            <p:cNvPicPr>
              <a:picLocks noChangeAspect="1"/>
            </p:cNvPicPr>
            <p:nvPr/>
          </p:nvPicPr>
          <p:blipFill>
            <a:blip r:embed="rId13"/>
            <a:stretch>
              <a:fillRect/>
            </a:stretch>
          </p:blipFill>
          <p:spPr>
            <a:xfrm>
              <a:off x="5484139" y="6014754"/>
              <a:ext cx="3421380" cy="655320"/>
            </a:xfrm>
            <a:prstGeom prst="rect">
              <a:avLst/>
            </a:prstGeom>
          </p:spPr>
        </p:pic>
        <p:pic>
          <p:nvPicPr>
            <p:cNvPr id="87" name="Picture 86"/>
            <p:cNvPicPr>
              <a:picLocks noChangeAspect="1"/>
            </p:cNvPicPr>
            <p:nvPr/>
          </p:nvPicPr>
          <p:blipFill>
            <a:blip r:embed="rId14">
              <a:clrChange>
                <a:clrFrom>
                  <a:srgbClr val="FFFFFF"/>
                </a:clrFrom>
                <a:clrTo>
                  <a:srgbClr val="FFFFFF">
                    <a:alpha val="0"/>
                  </a:srgbClr>
                </a:clrTo>
              </a:clrChange>
            </a:blip>
            <a:stretch>
              <a:fillRect/>
            </a:stretch>
          </p:blipFill>
          <p:spPr>
            <a:xfrm>
              <a:off x="6612249" y="6049957"/>
              <a:ext cx="1270000" cy="6096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79915"/>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162" name="Picture 161"/>
          <p:cNvPicPr>
            <a:picLocks noChangeAspect="1"/>
          </p:cNvPicPr>
          <p:nvPr/>
        </p:nvPicPr>
        <p:blipFill>
          <a:blip r:embed="rId2"/>
          <a:stretch>
            <a:fillRect/>
          </a:stretch>
        </p:blipFill>
        <p:spPr>
          <a:xfrm>
            <a:off x="1178573" y="93577"/>
            <a:ext cx="7290650" cy="2491740"/>
          </a:xfrm>
          <a:prstGeom prst="rect">
            <a:avLst/>
          </a:prstGeom>
        </p:spPr>
      </p:pic>
      <p:sp>
        <p:nvSpPr>
          <p:cNvPr id="78" name="Oval 77"/>
          <p:cNvSpPr/>
          <p:nvPr/>
        </p:nvSpPr>
        <p:spPr>
          <a:xfrm>
            <a:off x="4533903" y="4996369"/>
            <a:ext cx="91861" cy="87073"/>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9" name="Picture 78"/>
          <p:cNvPicPr>
            <a:picLocks noChangeAspect="1"/>
          </p:cNvPicPr>
          <p:nvPr/>
        </p:nvPicPr>
        <p:blipFill>
          <a:blip r:embed="rId3"/>
          <a:srcRect l="6990" t="5692" r="2330" b="8538"/>
          <a:stretch>
            <a:fillRect/>
          </a:stretch>
        </p:blipFill>
        <p:spPr>
          <a:xfrm>
            <a:off x="1392485" y="2966880"/>
            <a:ext cx="3558531" cy="2755919"/>
          </a:xfrm>
          <a:prstGeom prst="rect">
            <a:avLst/>
          </a:prstGeom>
          <a:ln w="41275" cap="flat" cmpd="sng" algn="ctr">
            <a:solidFill>
              <a:schemeClr val="tx1"/>
            </a:solidFill>
            <a:prstDash val="solid"/>
            <a:round/>
            <a:headEnd type="none" w="med" len="med"/>
            <a:tailEnd type="none" w="med" len="med"/>
          </a:ln>
        </p:spPr>
      </p:pic>
      <p:grpSp>
        <p:nvGrpSpPr>
          <p:cNvPr id="91" name="Group 90"/>
          <p:cNvGrpSpPr/>
          <p:nvPr/>
        </p:nvGrpSpPr>
        <p:grpSpPr>
          <a:xfrm>
            <a:off x="1392485" y="3266558"/>
            <a:ext cx="3619500" cy="3272156"/>
            <a:chOff x="1392485" y="3266558"/>
            <a:chExt cx="3619500" cy="3272156"/>
          </a:xfrm>
        </p:grpSpPr>
        <p:pic>
          <p:nvPicPr>
            <p:cNvPr id="84" name="Picture 83"/>
            <p:cNvPicPr>
              <a:picLocks noChangeAspect="1"/>
            </p:cNvPicPr>
            <p:nvPr/>
          </p:nvPicPr>
          <p:blipFill>
            <a:blip r:embed="rId4"/>
            <a:stretch>
              <a:fillRect/>
            </a:stretch>
          </p:blipFill>
          <p:spPr>
            <a:xfrm>
              <a:off x="3556144" y="4786086"/>
              <a:ext cx="247922" cy="456182"/>
            </a:xfrm>
            <a:prstGeom prst="rect">
              <a:avLst/>
            </a:prstGeom>
          </p:spPr>
        </p:pic>
        <p:pic>
          <p:nvPicPr>
            <p:cNvPr id="85" name="Picture 84"/>
            <p:cNvPicPr>
              <a:picLocks noChangeAspect="1"/>
            </p:cNvPicPr>
            <p:nvPr/>
          </p:nvPicPr>
          <p:blipFill>
            <a:blip r:embed="rId5"/>
            <a:stretch>
              <a:fillRect/>
            </a:stretch>
          </p:blipFill>
          <p:spPr>
            <a:xfrm>
              <a:off x="1612182" y="3804817"/>
              <a:ext cx="307430" cy="456182"/>
            </a:xfrm>
            <a:prstGeom prst="rect">
              <a:avLst/>
            </a:prstGeom>
          </p:spPr>
        </p:pic>
        <p:pic>
          <p:nvPicPr>
            <p:cNvPr id="86" name="Picture 85"/>
            <p:cNvPicPr>
              <a:picLocks noChangeAspect="1"/>
            </p:cNvPicPr>
            <p:nvPr/>
          </p:nvPicPr>
          <p:blipFill>
            <a:blip r:embed="rId6"/>
            <a:stretch>
              <a:fillRect/>
            </a:stretch>
          </p:blipFill>
          <p:spPr>
            <a:xfrm>
              <a:off x="2653951" y="4502159"/>
              <a:ext cx="274132" cy="430782"/>
            </a:xfrm>
            <a:prstGeom prst="rect">
              <a:avLst/>
            </a:prstGeom>
          </p:spPr>
        </p:pic>
        <p:pic>
          <p:nvPicPr>
            <p:cNvPr id="87" name="Picture 86"/>
            <p:cNvPicPr>
              <a:picLocks noChangeAspect="1"/>
            </p:cNvPicPr>
            <p:nvPr/>
          </p:nvPicPr>
          <p:blipFill>
            <a:blip r:embed="rId7"/>
            <a:stretch>
              <a:fillRect/>
            </a:stretch>
          </p:blipFill>
          <p:spPr>
            <a:xfrm>
              <a:off x="2928083" y="3266558"/>
              <a:ext cx="330708" cy="425196"/>
            </a:xfrm>
            <a:prstGeom prst="rect">
              <a:avLst/>
            </a:prstGeom>
          </p:spPr>
        </p:pic>
        <p:pic>
          <p:nvPicPr>
            <p:cNvPr id="88" name="Picture 87"/>
            <p:cNvPicPr>
              <a:picLocks noChangeAspect="1"/>
            </p:cNvPicPr>
            <p:nvPr/>
          </p:nvPicPr>
          <p:blipFill>
            <a:blip r:embed="rId4"/>
            <a:stretch>
              <a:fillRect/>
            </a:stretch>
          </p:blipFill>
          <p:spPr>
            <a:xfrm>
              <a:off x="4048162" y="5086166"/>
              <a:ext cx="247922" cy="456182"/>
            </a:xfrm>
            <a:prstGeom prst="rect">
              <a:avLst/>
            </a:prstGeom>
          </p:spPr>
        </p:pic>
        <p:pic>
          <p:nvPicPr>
            <p:cNvPr id="89" name="Picture 88"/>
            <p:cNvPicPr>
              <a:picLocks noChangeAspect="1"/>
            </p:cNvPicPr>
            <p:nvPr/>
          </p:nvPicPr>
          <p:blipFill>
            <a:blip r:embed="rId6"/>
            <a:stretch>
              <a:fillRect/>
            </a:stretch>
          </p:blipFill>
          <p:spPr>
            <a:xfrm>
              <a:off x="4396837" y="4122801"/>
              <a:ext cx="274132" cy="430782"/>
            </a:xfrm>
            <a:prstGeom prst="rect">
              <a:avLst/>
            </a:prstGeom>
          </p:spPr>
        </p:pic>
        <p:pic>
          <p:nvPicPr>
            <p:cNvPr id="90" name="Picture 89"/>
            <p:cNvPicPr>
              <a:picLocks noChangeAspect="1"/>
            </p:cNvPicPr>
            <p:nvPr/>
          </p:nvPicPr>
          <p:blipFill>
            <a:blip r:embed="rId8"/>
            <a:stretch>
              <a:fillRect/>
            </a:stretch>
          </p:blipFill>
          <p:spPr>
            <a:xfrm>
              <a:off x="1392485" y="5840214"/>
              <a:ext cx="3619500" cy="698500"/>
            </a:xfrm>
            <a:prstGeom prst="rect">
              <a:avLst/>
            </a:prstGeom>
          </p:spPr>
        </p:pic>
      </p:grpSp>
      <p:grpSp>
        <p:nvGrpSpPr>
          <p:cNvPr id="97" name="Group 96"/>
          <p:cNvGrpSpPr/>
          <p:nvPr/>
        </p:nvGrpSpPr>
        <p:grpSpPr>
          <a:xfrm>
            <a:off x="6201521" y="4737014"/>
            <a:ext cx="2674620" cy="2057400"/>
            <a:chOff x="6201521" y="4737014"/>
            <a:chExt cx="2674620" cy="2057400"/>
          </a:xfrm>
        </p:grpSpPr>
        <p:pic>
          <p:nvPicPr>
            <p:cNvPr id="83" name="Picture 82"/>
            <p:cNvPicPr>
              <a:picLocks noChangeAspect="1"/>
            </p:cNvPicPr>
            <p:nvPr/>
          </p:nvPicPr>
          <p:blipFill>
            <a:blip r:embed="rId9"/>
            <a:stretch>
              <a:fillRect/>
            </a:stretch>
          </p:blipFill>
          <p:spPr>
            <a:xfrm>
              <a:off x="6201521" y="4737014"/>
              <a:ext cx="2674620" cy="2057400"/>
            </a:xfrm>
            <a:prstGeom prst="rect">
              <a:avLst/>
            </a:prstGeom>
          </p:spPr>
        </p:pic>
        <p:pic>
          <p:nvPicPr>
            <p:cNvPr id="92" name="Picture 91"/>
            <p:cNvPicPr>
              <a:picLocks noChangeAspect="1"/>
            </p:cNvPicPr>
            <p:nvPr/>
          </p:nvPicPr>
          <p:blipFill>
            <a:blip r:embed="rId10"/>
            <a:stretch>
              <a:fillRect/>
            </a:stretch>
          </p:blipFill>
          <p:spPr>
            <a:xfrm>
              <a:off x="6867766" y="5442440"/>
              <a:ext cx="1333500" cy="584200"/>
            </a:xfrm>
            <a:prstGeom prst="rect">
              <a:avLst/>
            </a:prstGeom>
          </p:spPr>
        </p:pic>
      </p:grpSp>
      <p:grpSp>
        <p:nvGrpSpPr>
          <p:cNvPr id="96" name="Group 95"/>
          <p:cNvGrpSpPr/>
          <p:nvPr/>
        </p:nvGrpSpPr>
        <p:grpSpPr>
          <a:xfrm>
            <a:off x="5618329" y="3104160"/>
            <a:ext cx="3326130" cy="1531620"/>
            <a:chOff x="5618329" y="3104160"/>
            <a:chExt cx="3326130" cy="1531620"/>
          </a:xfrm>
        </p:grpSpPr>
        <p:pic>
          <p:nvPicPr>
            <p:cNvPr id="81" name="Picture 80"/>
            <p:cNvPicPr>
              <a:picLocks noChangeAspect="1"/>
            </p:cNvPicPr>
            <p:nvPr/>
          </p:nvPicPr>
          <p:blipFill>
            <a:blip r:embed="rId11"/>
            <a:stretch>
              <a:fillRect/>
            </a:stretch>
          </p:blipFill>
          <p:spPr>
            <a:xfrm>
              <a:off x="5618329" y="3104160"/>
              <a:ext cx="3326130" cy="1531620"/>
            </a:xfrm>
            <a:prstGeom prst="rect">
              <a:avLst/>
            </a:prstGeom>
          </p:spPr>
        </p:pic>
        <p:pic>
          <p:nvPicPr>
            <p:cNvPr id="93" name="Picture 92"/>
            <p:cNvPicPr>
              <a:picLocks noChangeAspect="1"/>
            </p:cNvPicPr>
            <p:nvPr/>
          </p:nvPicPr>
          <p:blipFill>
            <a:blip r:embed="rId12"/>
            <a:stretch>
              <a:fillRect/>
            </a:stretch>
          </p:blipFill>
          <p:spPr>
            <a:xfrm>
              <a:off x="6646276" y="3592396"/>
              <a:ext cx="1295400" cy="558800"/>
            </a:xfrm>
            <a:prstGeom prst="rect">
              <a:avLst/>
            </a:prstGeom>
          </p:spPr>
        </p:pic>
      </p:grpSp>
      <p:grpSp>
        <p:nvGrpSpPr>
          <p:cNvPr id="95" name="Group 94"/>
          <p:cNvGrpSpPr/>
          <p:nvPr/>
        </p:nvGrpSpPr>
        <p:grpSpPr>
          <a:xfrm>
            <a:off x="5098676" y="2075340"/>
            <a:ext cx="3840480" cy="891540"/>
            <a:chOff x="5098676" y="2075340"/>
            <a:chExt cx="3840480" cy="891540"/>
          </a:xfrm>
        </p:grpSpPr>
        <p:pic>
          <p:nvPicPr>
            <p:cNvPr id="82" name="Picture 81"/>
            <p:cNvPicPr>
              <a:picLocks noChangeAspect="1"/>
            </p:cNvPicPr>
            <p:nvPr/>
          </p:nvPicPr>
          <p:blipFill>
            <a:blip r:embed="rId13"/>
            <a:stretch>
              <a:fillRect/>
            </a:stretch>
          </p:blipFill>
          <p:spPr>
            <a:xfrm>
              <a:off x="5098676" y="2075340"/>
              <a:ext cx="3840480" cy="891540"/>
            </a:xfrm>
            <a:prstGeom prst="rect">
              <a:avLst/>
            </a:prstGeom>
          </p:spPr>
        </p:pic>
        <p:pic>
          <p:nvPicPr>
            <p:cNvPr id="94" name="Picture 93"/>
            <p:cNvPicPr>
              <a:picLocks noChangeAspect="1"/>
            </p:cNvPicPr>
            <p:nvPr/>
          </p:nvPicPr>
          <p:blipFill>
            <a:blip r:embed="rId14"/>
            <a:stretch>
              <a:fillRect/>
            </a:stretch>
          </p:blipFill>
          <p:spPr>
            <a:xfrm>
              <a:off x="6390916" y="2232779"/>
              <a:ext cx="1257300" cy="5461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p:cNvSpPr/>
          <p:nvPr/>
        </p:nvSpPr>
        <p:spPr>
          <a:xfrm>
            <a:off x="-10026" y="0"/>
            <a:ext cx="9175715" cy="149818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81"/>
          <p:cNvGrpSpPr/>
          <p:nvPr/>
        </p:nvGrpSpPr>
        <p:grpSpPr>
          <a:xfrm>
            <a:off x="0" y="1398868"/>
            <a:ext cx="9144000" cy="1175350"/>
            <a:chOff x="0" y="1812372"/>
            <a:chExt cx="9144000" cy="1175350"/>
          </a:xfrm>
        </p:grpSpPr>
        <p:sp>
          <p:nvSpPr>
            <p:cNvPr id="3075" name="Line 3"/>
            <p:cNvSpPr>
              <a:spLocks noChangeShapeType="1"/>
            </p:cNvSpPr>
            <p:nvPr/>
          </p:nvSpPr>
          <p:spPr bwMode="auto">
            <a:xfrm>
              <a:off x="0" y="2009774"/>
              <a:ext cx="9102973"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077" name="AutoShape 5"/>
            <p:cNvSpPr>
              <a:spLocks noChangeAspect="1" noChangeArrowheads="1"/>
            </p:cNvSpPr>
            <p:nvPr/>
          </p:nvSpPr>
          <p:spPr bwMode="auto">
            <a:xfrm rot="742846">
              <a:off x="3349" y="200977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78" name="AutoShape 6"/>
            <p:cNvSpPr>
              <a:spLocks noChangeAspect="1" noChangeArrowheads="1"/>
            </p:cNvSpPr>
            <p:nvPr/>
          </p:nvSpPr>
          <p:spPr bwMode="auto">
            <a:xfrm>
              <a:off x="261233" y="2278428"/>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79" name="AutoShape 7"/>
            <p:cNvSpPr>
              <a:spLocks noChangeAspect="1" noChangeArrowheads="1"/>
            </p:cNvSpPr>
            <p:nvPr/>
          </p:nvSpPr>
          <p:spPr bwMode="auto">
            <a:xfrm rot="888503">
              <a:off x="272118" y="181237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0" name="AutoShape 8"/>
            <p:cNvSpPr>
              <a:spLocks noChangeAspect="1" noChangeArrowheads="1"/>
            </p:cNvSpPr>
            <p:nvPr/>
          </p:nvSpPr>
          <p:spPr bwMode="auto">
            <a:xfrm>
              <a:off x="90427" y="2491014"/>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1" name="AutoShape 9"/>
            <p:cNvSpPr>
              <a:spLocks noChangeAspect="1" noChangeArrowheads="1"/>
            </p:cNvSpPr>
            <p:nvPr/>
          </p:nvSpPr>
          <p:spPr bwMode="auto">
            <a:xfrm rot="21492550">
              <a:off x="668154" y="1903481"/>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2" name="AutoShape 10"/>
            <p:cNvSpPr>
              <a:spLocks noChangeAspect="1" noChangeArrowheads="1"/>
            </p:cNvSpPr>
            <p:nvPr/>
          </p:nvSpPr>
          <p:spPr bwMode="auto">
            <a:xfrm rot="18940443">
              <a:off x="490649" y="2107891"/>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4" name="AutoShape 12"/>
            <p:cNvSpPr>
              <a:spLocks noChangeAspect="1" noChangeArrowheads="1"/>
            </p:cNvSpPr>
            <p:nvPr/>
          </p:nvSpPr>
          <p:spPr bwMode="auto">
            <a:xfrm rot="602713">
              <a:off x="779074" y="212591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5" name="AutoShape 13"/>
            <p:cNvSpPr>
              <a:spLocks noChangeAspect="1" noChangeArrowheads="1"/>
            </p:cNvSpPr>
            <p:nvPr/>
          </p:nvSpPr>
          <p:spPr bwMode="auto">
            <a:xfrm rot="21459867">
              <a:off x="1047692" y="238383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6" name="AutoShape 14"/>
            <p:cNvSpPr>
              <a:spLocks noChangeAspect="1" noChangeArrowheads="1"/>
            </p:cNvSpPr>
            <p:nvPr/>
          </p:nvSpPr>
          <p:spPr bwMode="auto">
            <a:xfrm rot="748370">
              <a:off x="1036198" y="192025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7" name="AutoShape 15"/>
            <p:cNvSpPr>
              <a:spLocks noChangeAspect="1" noChangeArrowheads="1"/>
            </p:cNvSpPr>
            <p:nvPr/>
          </p:nvSpPr>
          <p:spPr bwMode="auto">
            <a:xfrm rot="21459867">
              <a:off x="667632" y="241692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8" name="AutoShape 16"/>
            <p:cNvSpPr>
              <a:spLocks noChangeAspect="1" noChangeArrowheads="1"/>
            </p:cNvSpPr>
            <p:nvPr/>
          </p:nvSpPr>
          <p:spPr bwMode="auto">
            <a:xfrm rot="21352417">
              <a:off x="1435618" y="199514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9" name="AutoShape 17"/>
            <p:cNvSpPr>
              <a:spLocks noChangeAspect="1" noChangeArrowheads="1"/>
            </p:cNvSpPr>
            <p:nvPr/>
          </p:nvSpPr>
          <p:spPr bwMode="auto">
            <a:xfrm rot="18800310">
              <a:off x="1266591" y="2206618"/>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1" name="AutoShape 19"/>
            <p:cNvSpPr>
              <a:spLocks noChangeAspect="1" noChangeArrowheads="1"/>
            </p:cNvSpPr>
            <p:nvPr/>
          </p:nvSpPr>
          <p:spPr bwMode="auto">
            <a:xfrm rot="18074">
              <a:off x="1573016" y="217061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2" name="AutoShape 20"/>
            <p:cNvSpPr>
              <a:spLocks noChangeAspect="1" noChangeArrowheads="1"/>
            </p:cNvSpPr>
            <p:nvPr/>
          </p:nvSpPr>
          <p:spPr bwMode="auto">
            <a:xfrm rot="20875228">
              <a:off x="1881411" y="237935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3" name="AutoShape 21"/>
            <p:cNvSpPr>
              <a:spLocks noChangeAspect="1" noChangeArrowheads="1"/>
            </p:cNvSpPr>
            <p:nvPr/>
          </p:nvSpPr>
          <p:spPr bwMode="auto">
            <a:xfrm rot="163731">
              <a:off x="1778259" y="193582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4" name="AutoShape 22"/>
            <p:cNvSpPr>
              <a:spLocks noChangeAspect="1" noChangeArrowheads="1"/>
            </p:cNvSpPr>
            <p:nvPr/>
          </p:nvSpPr>
          <p:spPr bwMode="auto">
            <a:xfrm rot="20875228">
              <a:off x="1499069" y="2487706"/>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5" name="AutoShape 23"/>
            <p:cNvSpPr>
              <a:spLocks noChangeAspect="1" noChangeArrowheads="1"/>
            </p:cNvSpPr>
            <p:nvPr/>
          </p:nvSpPr>
          <p:spPr bwMode="auto">
            <a:xfrm rot="20767778">
              <a:off x="2184593" y="194203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6" name="AutoShape 24"/>
            <p:cNvSpPr>
              <a:spLocks noChangeAspect="1" noChangeArrowheads="1"/>
            </p:cNvSpPr>
            <p:nvPr/>
          </p:nvSpPr>
          <p:spPr bwMode="auto">
            <a:xfrm rot="18215671">
              <a:off x="2053795" y="2179064"/>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7" name="AutoShape 25"/>
            <p:cNvSpPr>
              <a:spLocks noChangeAspect="1" noChangeArrowheads="1"/>
            </p:cNvSpPr>
            <p:nvPr/>
          </p:nvSpPr>
          <p:spPr bwMode="auto">
            <a:xfrm rot="2251282">
              <a:off x="2360309" y="202495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8" name="AutoShape 26"/>
            <p:cNvSpPr>
              <a:spLocks noChangeAspect="1" noChangeArrowheads="1"/>
            </p:cNvSpPr>
            <p:nvPr/>
          </p:nvSpPr>
          <p:spPr bwMode="auto">
            <a:xfrm>
              <a:off x="2748810" y="221768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9" name="AutoShape 27"/>
            <p:cNvSpPr>
              <a:spLocks noChangeAspect="1" noChangeArrowheads="1"/>
            </p:cNvSpPr>
            <p:nvPr/>
          </p:nvSpPr>
          <p:spPr bwMode="auto">
            <a:xfrm rot="888503">
              <a:off x="2545349" y="24454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0" name="AutoShape 28"/>
            <p:cNvSpPr>
              <a:spLocks noChangeAspect="1" noChangeArrowheads="1"/>
            </p:cNvSpPr>
            <p:nvPr/>
          </p:nvSpPr>
          <p:spPr bwMode="auto">
            <a:xfrm>
              <a:off x="2284116"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1" name="AutoShape 29"/>
            <p:cNvSpPr>
              <a:spLocks noChangeAspect="1" noChangeArrowheads="1"/>
            </p:cNvSpPr>
            <p:nvPr/>
          </p:nvSpPr>
          <p:spPr bwMode="auto">
            <a:xfrm rot="21492550">
              <a:off x="3155731" y="184274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2" name="AutoShape 30"/>
            <p:cNvSpPr>
              <a:spLocks noChangeAspect="1" noChangeArrowheads="1"/>
            </p:cNvSpPr>
            <p:nvPr/>
          </p:nvSpPr>
          <p:spPr bwMode="auto">
            <a:xfrm rot="18940443">
              <a:off x="2978226" y="2047152"/>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3" name="AutoShape 31"/>
            <p:cNvSpPr>
              <a:spLocks noChangeAspect="1" noChangeArrowheads="1"/>
            </p:cNvSpPr>
            <p:nvPr/>
          </p:nvSpPr>
          <p:spPr bwMode="auto">
            <a:xfrm rot="602713">
              <a:off x="3266252" y="206817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4" name="AutoShape 32"/>
            <p:cNvSpPr>
              <a:spLocks noChangeAspect="1" noChangeArrowheads="1"/>
            </p:cNvSpPr>
            <p:nvPr/>
          </p:nvSpPr>
          <p:spPr bwMode="auto">
            <a:xfrm rot="21459867">
              <a:off x="3532509" y="232164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5" name="AutoShape 33"/>
            <p:cNvSpPr>
              <a:spLocks noChangeAspect="1" noChangeArrowheads="1"/>
            </p:cNvSpPr>
            <p:nvPr/>
          </p:nvSpPr>
          <p:spPr bwMode="auto">
            <a:xfrm rot="748369">
              <a:off x="3526648" y="185909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6" name="AutoShape 34"/>
            <p:cNvSpPr>
              <a:spLocks noChangeAspect="1" noChangeArrowheads="1"/>
            </p:cNvSpPr>
            <p:nvPr/>
          </p:nvSpPr>
          <p:spPr bwMode="auto">
            <a:xfrm rot="21459867">
              <a:off x="3153219" y="23613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7" name="AutoShape 35"/>
            <p:cNvSpPr>
              <a:spLocks noChangeAspect="1" noChangeArrowheads="1"/>
            </p:cNvSpPr>
            <p:nvPr/>
          </p:nvSpPr>
          <p:spPr bwMode="auto">
            <a:xfrm rot="21352417">
              <a:off x="3925197" y="192801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8" name="AutoShape 36"/>
            <p:cNvSpPr>
              <a:spLocks noChangeAspect="1" noChangeArrowheads="1"/>
            </p:cNvSpPr>
            <p:nvPr/>
          </p:nvSpPr>
          <p:spPr bwMode="auto">
            <a:xfrm rot="18800309">
              <a:off x="3694851" y="220130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9" name="AutoShape 37"/>
            <p:cNvSpPr>
              <a:spLocks noChangeAspect="1" noChangeArrowheads="1"/>
            </p:cNvSpPr>
            <p:nvPr/>
          </p:nvSpPr>
          <p:spPr bwMode="auto">
            <a:xfrm rot="18074">
              <a:off x="4062511" y="212658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0" name="AutoShape 38"/>
            <p:cNvSpPr>
              <a:spLocks noChangeAspect="1" noChangeArrowheads="1"/>
            </p:cNvSpPr>
            <p:nvPr/>
          </p:nvSpPr>
          <p:spPr bwMode="auto">
            <a:xfrm rot="20875228">
              <a:off x="4354724" y="231463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1" name="AutoShape 39"/>
            <p:cNvSpPr>
              <a:spLocks noChangeAspect="1" noChangeArrowheads="1"/>
            </p:cNvSpPr>
            <p:nvPr/>
          </p:nvSpPr>
          <p:spPr bwMode="auto">
            <a:xfrm rot="163731">
              <a:off x="4284392" y="187544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2" name="AutoShape 40"/>
            <p:cNvSpPr>
              <a:spLocks noChangeAspect="1" noChangeArrowheads="1"/>
            </p:cNvSpPr>
            <p:nvPr/>
          </p:nvSpPr>
          <p:spPr bwMode="auto">
            <a:xfrm rot="20875228">
              <a:off x="3976271" y="245947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3" name="AutoShape 41"/>
            <p:cNvSpPr>
              <a:spLocks noChangeAspect="1" noChangeArrowheads="1"/>
            </p:cNvSpPr>
            <p:nvPr/>
          </p:nvSpPr>
          <p:spPr bwMode="auto">
            <a:xfrm rot="20767778">
              <a:off x="4685452" y="184858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4" name="AutoShape 42"/>
            <p:cNvSpPr>
              <a:spLocks noChangeAspect="1" noChangeArrowheads="1"/>
            </p:cNvSpPr>
            <p:nvPr/>
          </p:nvSpPr>
          <p:spPr bwMode="auto">
            <a:xfrm rot="18215671">
              <a:off x="4482737" y="215925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5" name="AutoShape 43"/>
            <p:cNvSpPr>
              <a:spLocks noChangeAspect="1" noChangeArrowheads="1"/>
            </p:cNvSpPr>
            <p:nvPr/>
          </p:nvSpPr>
          <p:spPr bwMode="auto">
            <a:xfrm rot="21492550">
              <a:off x="2694386" y="194085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6" name="AutoShape 44"/>
            <p:cNvSpPr>
              <a:spLocks noChangeAspect="1" noChangeArrowheads="1"/>
            </p:cNvSpPr>
            <p:nvPr/>
          </p:nvSpPr>
          <p:spPr bwMode="auto">
            <a:xfrm rot="21492550">
              <a:off x="4909008" y="191866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8" name="AutoShape 46"/>
            <p:cNvSpPr>
              <a:spLocks noChangeAspect="1" noChangeArrowheads="1"/>
            </p:cNvSpPr>
            <p:nvPr/>
          </p:nvSpPr>
          <p:spPr bwMode="auto">
            <a:xfrm rot="602713">
              <a:off x="5019928" y="214109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9" name="AutoShape 47"/>
            <p:cNvSpPr>
              <a:spLocks noChangeAspect="1" noChangeArrowheads="1"/>
            </p:cNvSpPr>
            <p:nvPr/>
          </p:nvSpPr>
          <p:spPr bwMode="auto">
            <a:xfrm rot="21459867">
              <a:off x="5288546" y="239902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0" name="AutoShape 48"/>
            <p:cNvSpPr>
              <a:spLocks noChangeAspect="1" noChangeArrowheads="1"/>
            </p:cNvSpPr>
            <p:nvPr/>
          </p:nvSpPr>
          <p:spPr bwMode="auto">
            <a:xfrm rot="748370">
              <a:off x="5277052" y="193543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1" name="AutoShape 49"/>
            <p:cNvSpPr>
              <a:spLocks noChangeAspect="1" noChangeArrowheads="1"/>
            </p:cNvSpPr>
            <p:nvPr/>
          </p:nvSpPr>
          <p:spPr bwMode="auto">
            <a:xfrm rot="21459867">
              <a:off x="4908486" y="243210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2" name="AutoShape 50"/>
            <p:cNvSpPr>
              <a:spLocks noChangeAspect="1" noChangeArrowheads="1"/>
            </p:cNvSpPr>
            <p:nvPr/>
          </p:nvSpPr>
          <p:spPr bwMode="auto">
            <a:xfrm rot="21352417">
              <a:off x="5676472" y="201032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3" name="AutoShape 51"/>
            <p:cNvSpPr>
              <a:spLocks noChangeAspect="1" noChangeArrowheads="1"/>
            </p:cNvSpPr>
            <p:nvPr/>
          </p:nvSpPr>
          <p:spPr bwMode="auto">
            <a:xfrm rot="18800310">
              <a:off x="5507445" y="2221803"/>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5" name="AutoShape 53"/>
            <p:cNvSpPr>
              <a:spLocks noChangeAspect="1" noChangeArrowheads="1"/>
            </p:cNvSpPr>
            <p:nvPr/>
          </p:nvSpPr>
          <p:spPr bwMode="auto">
            <a:xfrm rot="18074">
              <a:off x="5813870" y="218580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6" name="AutoShape 54"/>
            <p:cNvSpPr>
              <a:spLocks noChangeAspect="1" noChangeArrowheads="1"/>
            </p:cNvSpPr>
            <p:nvPr/>
          </p:nvSpPr>
          <p:spPr bwMode="auto">
            <a:xfrm rot="20875228">
              <a:off x="6122265" y="239454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7" name="AutoShape 55"/>
            <p:cNvSpPr>
              <a:spLocks noChangeAspect="1" noChangeArrowheads="1"/>
            </p:cNvSpPr>
            <p:nvPr/>
          </p:nvSpPr>
          <p:spPr bwMode="auto">
            <a:xfrm rot="163731">
              <a:off x="6019113" y="195100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8" name="AutoShape 56"/>
            <p:cNvSpPr>
              <a:spLocks noChangeAspect="1" noChangeArrowheads="1"/>
            </p:cNvSpPr>
            <p:nvPr/>
          </p:nvSpPr>
          <p:spPr bwMode="auto">
            <a:xfrm rot="20875228">
              <a:off x="5739923" y="2502891"/>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9" name="AutoShape 57"/>
            <p:cNvSpPr>
              <a:spLocks noChangeAspect="1" noChangeArrowheads="1"/>
            </p:cNvSpPr>
            <p:nvPr/>
          </p:nvSpPr>
          <p:spPr bwMode="auto">
            <a:xfrm rot="20767778">
              <a:off x="6425447" y="1957218"/>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0" name="AutoShape 58"/>
            <p:cNvSpPr>
              <a:spLocks noChangeAspect="1" noChangeArrowheads="1"/>
            </p:cNvSpPr>
            <p:nvPr/>
          </p:nvSpPr>
          <p:spPr bwMode="auto">
            <a:xfrm rot="18215671">
              <a:off x="6294649" y="2194249"/>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1" name="AutoShape 59"/>
            <p:cNvSpPr>
              <a:spLocks noChangeAspect="1" noChangeArrowheads="1"/>
            </p:cNvSpPr>
            <p:nvPr/>
          </p:nvSpPr>
          <p:spPr bwMode="auto">
            <a:xfrm rot="2251282">
              <a:off x="6601162" y="204014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2" name="AutoShape 60"/>
            <p:cNvSpPr>
              <a:spLocks noChangeAspect="1" noChangeArrowheads="1"/>
            </p:cNvSpPr>
            <p:nvPr/>
          </p:nvSpPr>
          <p:spPr bwMode="auto">
            <a:xfrm>
              <a:off x="6989663" y="2232873"/>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3" name="AutoShape 61"/>
            <p:cNvSpPr>
              <a:spLocks noChangeAspect="1" noChangeArrowheads="1"/>
            </p:cNvSpPr>
            <p:nvPr/>
          </p:nvSpPr>
          <p:spPr bwMode="auto">
            <a:xfrm rot="888503">
              <a:off x="6786203"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4" name="AutoShape 62"/>
            <p:cNvSpPr>
              <a:spLocks noChangeAspect="1" noChangeArrowheads="1"/>
            </p:cNvSpPr>
            <p:nvPr/>
          </p:nvSpPr>
          <p:spPr bwMode="auto">
            <a:xfrm>
              <a:off x="6524969" y="247583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5" name="AutoShape 63"/>
            <p:cNvSpPr>
              <a:spLocks noChangeAspect="1" noChangeArrowheads="1"/>
            </p:cNvSpPr>
            <p:nvPr/>
          </p:nvSpPr>
          <p:spPr bwMode="auto">
            <a:xfrm rot="21492550">
              <a:off x="7396584" y="1857926"/>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6" name="AutoShape 64"/>
            <p:cNvSpPr>
              <a:spLocks noChangeAspect="1" noChangeArrowheads="1"/>
            </p:cNvSpPr>
            <p:nvPr/>
          </p:nvSpPr>
          <p:spPr bwMode="auto">
            <a:xfrm rot="18940443">
              <a:off x="7219080" y="2062337"/>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7" name="AutoShape 65"/>
            <p:cNvSpPr>
              <a:spLocks noChangeAspect="1" noChangeArrowheads="1"/>
            </p:cNvSpPr>
            <p:nvPr/>
          </p:nvSpPr>
          <p:spPr bwMode="auto">
            <a:xfrm rot="602713">
              <a:off x="7507106" y="208336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8" name="AutoShape 66"/>
            <p:cNvSpPr>
              <a:spLocks noChangeAspect="1" noChangeArrowheads="1"/>
            </p:cNvSpPr>
            <p:nvPr/>
          </p:nvSpPr>
          <p:spPr bwMode="auto">
            <a:xfrm rot="21459867">
              <a:off x="7773363" y="233683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9" name="AutoShape 67"/>
            <p:cNvSpPr>
              <a:spLocks noChangeAspect="1" noChangeArrowheads="1"/>
            </p:cNvSpPr>
            <p:nvPr/>
          </p:nvSpPr>
          <p:spPr bwMode="auto">
            <a:xfrm rot="748369">
              <a:off x="7767502" y="187427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0" name="AutoShape 68"/>
            <p:cNvSpPr>
              <a:spLocks noChangeAspect="1" noChangeArrowheads="1"/>
            </p:cNvSpPr>
            <p:nvPr/>
          </p:nvSpPr>
          <p:spPr bwMode="auto">
            <a:xfrm rot="21459867">
              <a:off x="7394072" y="23765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1" name="AutoShape 69"/>
            <p:cNvSpPr>
              <a:spLocks noChangeAspect="1" noChangeArrowheads="1"/>
            </p:cNvSpPr>
            <p:nvPr/>
          </p:nvSpPr>
          <p:spPr bwMode="auto">
            <a:xfrm rot="21352417">
              <a:off x="8166050" y="194319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2" name="AutoShape 70"/>
            <p:cNvSpPr>
              <a:spLocks noChangeAspect="1" noChangeArrowheads="1"/>
            </p:cNvSpPr>
            <p:nvPr/>
          </p:nvSpPr>
          <p:spPr bwMode="auto">
            <a:xfrm rot="18800309">
              <a:off x="7935704" y="2216489"/>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3" name="AutoShape 71"/>
            <p:cNvSpPr>
              <a:spLocks noChangeAspect="1" noChangeArrowheads="1"/>
            </p:cNvSpPr>
            <p:nvPr/>
          </p:nvSpPr>
          <p:spPr bwMode="auto">
            <a:xfrm rot="18074">
              <a:off x="8303365" y="214176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4" name="AutoShape 72"/>
            <p:cNvSpPr>
              <a:spLocks noChangeAspect="1" noChangeArrowheads="1"/>
            </p:cNvSpPr>
            <p:nvPr/>
          </p:nvSpPr>
          <p:spPr bwMode="auto">
            <a:xfrm rot="20875228">
              <a:off x="8595578" y="232982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5" name="AutoShape 73"/>
            <p:cNvSpPr>
              <a:spLocks noChangeAspect="1" noChangeArrowheads="1"/>
            </p:cNvSpPr>
            <p:nvPr/>
          </p:nvSpPr>
          <p:spPr bwMode="auto">
            <a:xfrm rot="163731">
              <a:off x="8525246" y="189063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6" name="AutoShape 74"/>
            <p:cNvSpPr>
              <a:spLocks noChangeAspect="1" noChangeArrowheads="1"/>
            </p:cNvSpPr>
            <p:nvPr/>
          </p:nvSpPr>
          <p:spPr bwMode="auto">
            <a:xfrm rot="20875228">
              <a:off x="8217124" y="247466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7" name="AutoShape 75"/>
            <p:cNvSpPr>
              <a:spLocks noChangeAspect="1" noChangeArrowheads="1"/>
            </p:cNvSpPr>
            <p:nvPr/>
          </p:nvSpPr>
          <p:spPr bwMode="auto">
            <a:xfrm rot="20767778">
              <a:off x="8842577" y="186376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8" name="AutoShape 76"/>
            <p:cNvSpPr>
              <a:spLocks noChangeAspect="1" noChangeArrowheads="1"/>
            </p:cNvSpPr>
            <p:nvPr/>
          </p:nvSpPr>
          <p:spPr bwMode="auto">
            <a:xfrm rot="18215671">
              <a:off x="8723591" y="2174438"/>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9" name="AutoShape 77"/>
            <p:cNvSpPr>
              <a:spLocks noChangeAspect="1" noChangeArrowheads="1"/>
            </p:cNvSpPr>
            <p:nvPr/>
          </p:nvSpPr>
          <p:spPr bwMode="auto">
            <a:xfrm rot="21492550">
              <a:off x="6935240" y="195604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50" name="AutoShape 78"/>
            <p:cNvSpPr>
              <a:spLocks noChangeAspect="1" noChangeArrowheads="1"/>
            </p:cNvSpPr>
            <p:nvPr/>
          </p:nvSpPr>
          <p:spPr bwMode="auto">
            <a:xfrm rot="20767778">
              <a:off x="4717269" y="232398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grpSp>
        <p:nvGrpSpPr>
          <p:cNvPr id="3" name="Group 82"/>
          <p:cNvGrpSpPr/>
          <p:nvPr/>
        </p:nvGrpSpPr>
        <p:grpSpPr>
          <a:xfrm flipV="1">
            <a:off x="-10026" y="4283348"/>
            <a:ext cx="9144000" cy="1175350"/>
            <a:chOff x="0" y="1812372"/>
            <a:chExt cx="9144000" cy="1175350"/>
          </a:xfrm>
        </p:grpSpPr>
        <p:sp>
          <p:nvSpPr>
            <p:cNvPr id="84" name="Line 3"/>
            <p:cNvSpPr>
              <a:spLocks noChangeShapeType="1"/>
            </p:cNvSpPr>
            <p:nvPr/>
          </p:nvSpPr>
          <p:spPr bwMode="auto">
            <a:xfrm>
              <a:off x="0" y="2009774"/>
              <a:ext cx="9102973"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85" name="AutoShape 5"/>
            <p:cNvSpPr>
              <a:spLocks noChangeAspect="1" noChangeArrowheads="1"/>
            </p:cNvSpPr>
            <p:nvPr/>
          </p:nvSpPr>
          <p:spPr bwMode="auto">
            <a:xfrm rot="742846">
              <a:off x="3349" y="200977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6" name="AutoShape 6"/>
            <p:cNvSpPr>
              <a:spLocks noChangeAspect="1" noChangeArrowheads="1"/>
            </p:cNvSpPr>
            <p:nvPr/>
          </p:nvSpPr>
          <p:spPr bwMode="auto">
            <a:xfrm>
              <a:off x="261233" y="2278428"/>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7" name="AutoShape 7"/>
            <p:cNvSpPr>
              <a:spLocks noChangeAspect="1" noChangeArrowheads="1"/>
            </p:cNvSpPr>
            <p:nvPr/>
          </p:nvSpPr>
          <p:spPr bwMode="auto">
            <a:xfrm rot="888503">
              <a:off x="272118" y="181237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8" name="AutoShape 8"/>
            <p:cNvSpPr>
              <a:spLocks noChangeAspect="1" noChangeArrowheads="1"/>
            </p:cNvSpPr>
            <p:nvPr/>
          </p:nvSpPr>
          <p:spPr bwMode="auto">
            <a:xfrm>
              <a:off x="90427" y="2491014"/>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9" name="AutoShape 9"/>
            <p:cNvSpPr>
              <a:spLocks noChangeAspect="1" noChangeArrowheads="1"/>
            </p:cNvSpPr>
            <p:nvPr/>
          </p:nvSpPr>
          <p:spPr bwMode="auto">
            <a:xfrm rot="21492550">
              <a:off x="668154" y="1903481"/>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0" name="AutoShape 10"/>
            <p:cNvSpPr>
              <a:spLocks noChangeAspect="1" noChangeArrowheads="1"/>
            </p:cNvSpPr>
            <p:nvPr/>
          </p:nvSpPr>
          <p:spPr bwMode="auto">
            <a:xfrm rot="18940443">
              <a:off x="490649" y="2107891"/>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1" name="AutoShape 12"/>
            <p:cNvSpPr>
              <a:spLocks noChangeAspect="1" noChangeArrowheads="1"/>
            </p:cNvSpPr>
            <p:nvPr/>
          </p:nvSpPr>
          <p:spPr bwMode="auto">
            <a:xfrm rot="602713">
              <a:off x="779074" y="212591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2" name="AutoShape 13"/>
            <p:cNvSpPr>
              <a:spLocks noChangeAspect="1" noChangeArrowheads="1"/>
            </p:cNvSpPr>
            <p:nvPr/>
          </p:nvSpPr>
          <p:spPr bwMode="auto">
            <a:xfrm rot="21459867">
              <a:off x="1047692" y="238383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3" name="AutoShape 14"/>
            <p:cNvSpPr>
              <a:spLocks noChangeAspect="1" noChangeArrowheads="1"/>
            </p:cNvSpPr>
            <p:nvPr/>
          </p:nvSpPr>
          <p:spPr bwMode="auto">
            <a:xfrm rot="748370">
              <a:off x="1036198" y="192025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4" name="AutoShape 15"/>
            <p:cNvSpPr>
              <a:spLocks noChangeAspect="1" noChangeArrowheads="1"/>
            </p:cNvSpPr>
            <p:nvPr/>
          </p:nvSpPr>
          <p:spPr bwMode="auto">
            <a:xfrm rot="21459867">
              <a:off x="667632" y="241692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5" name="AutoShape 16"/>
            <p:cNvSpPr>
              <a:spLocks noChangeAspect="1" noChangeArrowheads="1"/>
            </p:cNvSpPr>
            <p:nvPr/>
          </p:nvSpPr>
          <p:spPr bwMode="auto">
            <a:xfrm rot="21352417">
              <a:off x="1435618" y="199514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6" name="AutoShape 17"/>
            <p:cNvSpPr>
              <a:spLocks noChangeAspect="1" noChangeArrowheads="1"/>
            </p:cNvSpPr>
            <p:nvPr/>
          </p:nvSpPr>
          <p:spPr bwMode="auto">
            <a:xfrm rot="18800310">
              <a:off x="1266591" y="2206618"/>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7" name="AutoShape 19"/>
            <p:cNvSpPr>
              <a:spLocks noChangeAspect="1" noChangeArrowheads="1"/>
            </p:cNvSpPr>
            <p:nvPr/>
          </p:nvSpPr>
          <p:spPr bwMode="auto">
            <a:xfrm rot="18074">
              <a:off x="1573016" y="217061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8" name="AutoShape 20"/>
            <p:cNvSpPr>
              <a:spLocks noChangeAspect="1" noChangeArrowheads="1"/>
            </p:cNvSpPr>
            <p:nvPr/>
          </p:nvSpPr>
          <p:spPr bwMode="auto">
            <a:xfrm rot="20875228">
              <a:off x="1881411" y="237935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9" name="AutoShape 21"/>
            <p:cNvSpPr>
              <a:spLocks noChangeAspect="1" noChangeArrowheads="1"/>
            </p:cNvSpPr>
            <p:nvPr/>
          </p:nvSpPr>
          <p:spPr bwMode="auto">
            <a:xfrm rot="163731">
              <a:off x="1778259" y="193582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0" name="AutoShape 22"/>
            <p:cNvSpPr>
              <a:spLocks noChangeAspect="1" noChangeArrowheads="1"/>
            </p:cNvSpPr>
            <p:nvPr/>
          </p:nvSpPr>
          <p:spPr bwMode="auto">
            <a:xfrm rot="20875228">
              <a:off x="1499069" y="2487706"/>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1" name="AutoShape 23"/>
            <p:cNvSpPr>
              <a:spLocks noChangeAspect="1" noChangeArrowheads="1"/>
            </p:cNvSpPr>
            <p:nvPr/>
          </p:nvSpPr>
          <p:spPr bwMode="auto">
            <a:xfrm rot="20767778">
              <a:off x="2184593" y="194203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2" name="AutoShape 24"/>
            <p:cNvSpPr>
              <a:spLocks noChangeAspect="1" noChangeArrowheads="1"/>
            </p:cNvSpPr>
            <p:nvPr/>
          </p:nvSpPr>
          <p:spPr bwMode="auto">
            <a:xfrm rot="18215671">
              <a:off x="2053795" y="2179064"/>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3" name="AutoShape 25"/>
            <p:cNvSpPr>
              <a:spLocks noChangeAspect="1" noChangeArrowheads="1"/>
            </p:cNvSpPr>
            <p:nvPr/>
          </p:nvSpPr>
          <p:spPr bwMode="auto">
            <a:xfrm rot="2251282">
              <a:off x="2360309" y="202495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4" name="AutoShape 26"/>
            <p:cNvSpPr>
              <a:spLocks noChangeAspect="1" noChangeArrowheads="1"/>
            </p:cNvSpPr>
            <p:nvPr/>
          </p:nvSpPr>
          <p:spPr bwMode="auto">
            <a:xfrm>
              <a:off x="2748810" y="221768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5" name="AutoShape 27"/>
            <p:cNvSpPr>
              <a:spLocks noChangeAspect="1" noChangeArrowheads="1"/>
            </p:cNvSpPr>
            <p:nvPr/>
          </p:nvSpPr>
          <p:spPr bwMode="auto">
            <a:xfrm rot="888503">
              <a:off x="2545349" y="24454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6" name="AutoShape 28"/>
            <p:cNvSpPr>
              <a:spLocks noChangeAspect="1" noChangeArrowheads="1"/>
            </p:cNvSpPr>
            <p:nvPr/>
          </p:nvSpPr>
          <p:spPr bwMode="auto">
            <a:xfrm>
              <a:off x="2284116"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7" name="AutoShape 29"/>
            <p:cNvSpPr>
              <a:spLocks noChangeAspect="1" noChangeArrowheads="1"/>
            </p:cNvSpPr>
            <p:nvPr/>
          </p:nvSpPr>
          <p:spPr bwMode="auto">
            <a:xfrm rot="21492550">
              <a:off x="3155731" y="184274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8" name="AutoShape 30"/>
            <p:cNvSpPr>
              <a:spLocks noChangeAspect="1" noChangeArrowheads="1"/>
            </p:cNvSpPr>
            <p:nvPr/>
          </p:nvSpPr>
          <p:spPr bwMode="auto">
            <a:xfrm rot="18940443">
              <a:off x="2978226" y="2047152"/>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9" name="AutoShape 31"/>
            <p:cNvSpPr>
              <a:spLocks noChangeAspect="1" noChangeArrowheads="1"/>
            </p:cNvSpPr>
            <p:nvPr/>
          </p:nvSpPr>
          <p:spPr bwMode="auto">
            <a:xfrm rot="602713">
              <a:off x="3266252" y="206817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0" name="AutoShape 32"/>
            <p:cNvSpPr>
              <a:spLocks noChangeAspect="1" noChangeArrowheads="1"/>
            </p:cNvSpPr>
            <p:nvPr/>
          </p:nvSpPr>
          <p:spPr bwMode="auto">
            <a:xfrm rot="21459867">
              <a:off x="3532509" y="232164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1" name="AutoShape 33"/>
            <p:cNvSpPr>
              <a:spLocks noChangeAspect="1" noChangeArrowheads="1"/>
            </p:cNvSpPr>
            <p:nvPr/>
          </p:nvSpPr>
          <p:spPr bwMode="auto">
            <a:xfrm rot="748369">
              <a:off x="3526648" y="185909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2" name="AutoShape 34"/>
            <p:cNvSpPr>
              <a:spLocks noChangeAspect="1" noChangeArrowheads="1"/>
            </p:cNvSpPr>
            <p:nvPr/>
          </p:nvSpPr>
          <p:spPr bwMode="auto">
            <a:xfrm rot="21459867">
              <a:off x="3153219" y="23613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3" name="AutoShape 35"/>
            <p:cNvSpPr>
              <a:spLocks noChangeAspect="1" noChangeArrowheads="1"/>
            </p:cNvSpPr>
            <p:nvPr/>
          </p:nvSpPr>
          <p:spPr bwMode="auto">
            <a:xfrm rot="21352417">
              <a:off x="3925197" y="192801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4" name="AutoShape 36"/>
            <p:cNvSpPr>
              <a:spLocks noChangeAspect="1" noChangeArrowheads="1"/>
            </p:cNvSpPr>
            <p:nvPr/>
          </p:nvSpPr>
          <p:spPr bwMode="auto">
            <a:xfrm rot="18800309">
              <a:off x="3694851" y="220130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5" name="AutoShape 37"/>
            <p:cNvSpPr>
              <a:spLocks noChangeAspect="1" noChangeArrowheads="1"/>
            </p:cNvSpPr>
            <p:nvPr/>
          </p:nvSpPr>
          <p:spPr bwMode="auto">
            <a:xfrm rot="18074">
              <a:off x="4062511" y="212658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6" name="AutoShape 38"/>
            <p:cNvSpPr>
              <a:spLocks noChangeAspect="1" noChangeArrowheads="1"/>
            </p:cNvSpPr>
            <p:nvPr/>
          </p:nvSpPr>
          <p:spPr bwMode="auto">
            <a:xfrm rot="20875228">
              <a:off x="4354724" y="231463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7" name="AutoShape 39"/>
            <p:cNvSpPr>
              <a:spLocks noChangeAspect="1" noChangeArrowheads="1"/>
            </p:cNvSpPr>
            <p:nvPr/>
          </p:nvSpPr>
          <p:spPr bwMode="auto">
            <a:xfrm rot="163731">
              <a:off x="4284392" y="187544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8" name="AutoShape 40"/>
            <p:cNvSpPr>
              <a:spLocks noChangeAspect="1" noChangeArrowheads="1"/>
            </p:cNvSpPr>
            <p:nvPr/>
          </p:nvSpPr>
          <p:spPr bwMode="auto">
            <a:xfrm rot="20875228">
              <a:off x="3976271" y="245947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9" name="AutoShape 41"/>
            <p:cNvSpPr>
              <a:spLocks noChangeAspect="1" noChangeArrowheads="1"/>
            </p:cNvSpPr>
            <p:nvPr/>
          </p:nvSpPr>
          <p:spPr bwMode="auto">
            <a:xfrm rot="20767778">
              <a:off x="4685452" y="184858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0" name="AutoShape 42"/>
            <p:cNvSpPr>
              <a:spLocks noChangeAspect="1" noChangeArrowheads="1"/>
            </p:cNvSpPr>
            <p:nvPr/>
          </p:nvSpPr>
          <p:spPr bwMode="auto">
            <a:xfrm rot="18215671">
              <a:off x="4482737" y="215925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1" name="AutoShape 43"/>
            <p:cNvSpPr>
              <a:spLocks noChangeAspect="1" noChangeArrowheads="1"/>
            </p:cNvSpPr>
            <p:nvPr/>
          </p:nvSpPr>
          <p:spPr bwMode="auto">
            <a:xfrm rot="21492550">
              <a:off x="2694386" y="194085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2" name="AutoShape 44"/>
            <p:cNvSpPr>
              <a:spLocks noChangeAspect="1" noChangeArrowheads="1"/>
            </p:cNvSpPr>
            <p:nvPr/>
          </p:nvSpPr>
          <p:spPr bwMode="auto">
            <a:xfrm rot="21492550">
              <a:off x="4909008" y="191866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3" name="AutoShape 46"/>
            <p:cNvSpPr>
              <a:spLocks noChangeAspect="1" noChangeArrowheads="1"/>
            </p:cNvSpPr>
            <p:nvPr/>
          </p:nvSpPr>
          <p:spPr bwMode="auto">
            <a:xfrm rot="602713">
              <a:off x="5019928" y="214109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4" name="AutoShape 47"/>
            <p:cNvSpPr>
              <a:spLocks noChangeAspect="1" noChangeArrowheads="1"/>
            </p:cNvSpPr>
            <p:nvPr/>
          </p:nvSpPr>
          <p:spPr bwMode="auto">
            <a:xfrm rot="21459867">
              <a:off x="5288546" y="239902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5" name="AutoShape 48"/>
            <p:cNvSpPr>
              <a:spLocks noChangeAspect="1" noChangeArrowheads="1"/>
            </p:cNvSpPr>
            <p:nvPr/>
          </p:nvSpPr>
          <p:spPr bwMode="auto">
            <a:xfrm rot="748370">
              <a:off x="5277052" y="193543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6" name="AutoShape 49"/>
            <p:cNvSpPr>
              <a:spLocks noChangeAspect="1" noChangeArrowheads="1"/>
            </p:cNvSpPr>
            <p:nvPr/>
          </p:nvSpPr>
          <p:spPr bwMode="auto">
            <a:xfrm rot="21459867">
              <a:off x="4908486" y="243210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7" name="AutoShape 50"/>
            <p:cNvSpPr>
              <a:spLocks noChangeAspect="1" noChangeArrowheads="1"/>
            </p:cNvSpPr>
            <p:nvPr/>
          </p:nvSpPr>
          <p:spPr bwMode="auto">
            <a:xfrm rot="21352417">
              <a:off x="5676472" y="201032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8" name="AutoShape 51"/>
            <p:cNvSpPr>
              <a:spLocks noChangeAspect="1" noChangeArrowheads="1"/>
            </p:cNvSpPr>
            <p:nvPr/>
          </p:nvSpPr>
          <p:spPr bwMode="auto">
            <a:xfrm rot="18800310">
              <a:off x="5507445" y="2221803"/>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9" name="AutoShape 53"/>
            <p:cNvSpPr>
              <a:spLocks noChangeAspect="1" noChangeArrowheads="1"/>
            </p:cNvSpPr>
            <p:nvPr/>
          </p:nvSpPr>
          <p:spPr bwMode="auto">
            <a:xfrm rot="18074">
              <a:off x="5813870" y="218580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0" name="AutoShape 54"/>
            <p:cNvSpPr>
              <a:spLocks noChangeAspect="1" noChangeArrowheads="1"/>
            </p:cNvSpPr>
            <p:nvPr/>
          </p:nvSpPr>
          <p:spPr bwMode="auto">
            <a:xfrm rot="20875228">
              <a:off x="6122265" y="239454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1" name="AutoShape 55"/>
            <p:cNvSpPr>
              <a:spLocks noChangeAspect="1" noChangeArrowheads="1"/>
            </p:cNvSpPr>
            <p:nvPr/>
          </p:nvSpPr>
          <p:spPr bwMode="auto">
            <a:xfrm rot="163731">
              <a:off x="6019113" y="195100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2" name="AutoShape 56"/>
            <p:cNvSpPr>
              <a:spLocks noChangeAspect="1" noChangeArrowheads="1"/>
            </p:cNvSpPr>
            <p:nvPr/>
          </p:nvSpPr>
          <p:spPr bwMode="auto">
            <a:xfrm rot="20875228">
              <a:off x="5739923" y="2502891"/>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3" name="AutoShape 57"/>
            <p:cNvSpPr>
              <a:spLocks noChangeAspect="1" noChangeArrowheads="1"/>
            </p:cNvSpPr>
            <p:nvPr/>
          </p:nvSpPr>
          <p:spPr bwMode="auto">
            <a:xfrm rot="20767778">
              <a:off x="6425447" y="1957218"/>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4" name="AutoShape 58"/>
            <p:cNvSpPr>
              <a:spLocks noChangeAspect="1" noChangeArrowheads="1"/>
            </p:cNvSpPr>
            <p:nvPr/>
          </p:nvSpPr>
          <p:spPr bwMode="auto">
            <a:xfrm rot="18215671">
              <a:off x="6294649" y="2194249"/>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5" name="AutoShape 59"/>
            <p:cNvSpPr>
              <a:spLocks noChangeAspect="1" noChangeArrowheads="1"/>
            </p:cNvSpPr>
            <p:nvPr/>
          </p:nvSpPr>
          <p:spPr bwMode="auto">
            <a:xfrm rot="2251282">
              <a:off x="6601162" y="204014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6" name="AutoShape 60"/>
            <p:cNvSpPr>
              <a:spLocks noChangeAspect="1" noChangeArrowheads="1"/>
            </p:cNvSpPr>
            <p:nvPr/>
          </p:nvSpPr>
          <p:spPr bwMode="auto">
            <a:xfrm>
              <a:off x="6989663" y="2232873"/>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7" name="AutoShape 61"/>
            <p:cNvSpPr>
              <a:spLocks noChangeAspect="1" noChangeArrowheads="1"/>
            </p:cNvSpPr>
            <p:nvPr/>
          </p:nvSpPr>
          <p:spPr bwMode="auto">
            <a:xfrm rot="888503">
              <a:off x="6786203"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8" name="AutoShape 62"/>
            <p:cNvSpPr>
              <a:spLocks noChangeAspect="1" noChangeArrowheads="1"/>
            </p:cNvSpPr>
            <p:nvPr/>
          </p:nvSpPr>
          <p:spPr bwMode="auto">
            <a:xfrm>
              <a:off x="6524969" y="247583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9" name="AutoShape 63"/>
            <p:cNvSpPr>
              <a:spLocks noChangeAspect="1" noChangeArrowheads="1"/>
            </p:cNvSpPr>
            <p:nvPr/>
          </p:nvSpPr>
          <p:spPr bwMode="auto">
            <a:xfrm rot="21492550">
              <a:off x="7396584" y="1857926"/>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0" name="AutoShape 64"/>
            <p:cNvSpPr>
              <a:spLocks noChangeAspect="1" noChangeArrowheads="1"/>
            </p:cNvSpPr>
            <p:nvPr/>
          </p:nvSpPr>
          <p:spPr bwMode="auto">
            <a:xfrm rot="18940443">
              <a:off x="7219080" y="2062337"/>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1" name="AutoShape 65"/>
            <p:cNvSpPr>
              <a:spLocks noChangeAspect="1" noChangeArrowheads="1"/>
            </p:cNvSpPr>
            <p:nvPr/>
          </p:nvSpPr>
          <p:spPr bwMode="auto">
            <a:xfrm rot="602713">
              <a:off x="7507106" y="208336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2" name="AutoShape 66"/>
            <p:cNvSpPr>
              <a:spLocks noChangeAspect="1" noChangeArrowheads="1"/>
            </p:cNvSpPr>
            <p:nvPr/>
          </p:nvSpPr>
          <p:spPr bwMode="auto">
            <a:xfrm rot="21459867">
              <a:off x="7773363" y="233683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3" name="AutoShape 67"/>
            <p:cNvSpPr>
              <a:spLocks noChangeAspect="1" noChangeArrowheads="1"/>
            </p:cNvSpPr>
            <p:nvPr/>
          </p:nvSpPr>
          <p:spPr bwMode="auto">
            <a:xfrm rot="748369">
              <a:off x="7767502" y="187427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4" name="AutoShape 68"/>
            <p:cNvSpPr>
              <a:spLocks noChangeAspect="1" noChangeArrowheads="1"/>
            </p:cNvSpPr>
            <p:nvPr/>
          </p:nvSpPr>
          <p:spPr bwMode="auto">
            <a:xfrm rot="21459867">
              <a:off x="7394072" y="23765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5" name="AutoShape 69"/>
            <p:cNvSpPr>
              <a:spLocks noChangeAspect="1" noChangeArrowheads="1"/>
            </p:cNvSpPr>
            <p:nvPr/>
          </p:nvSpPr>
          <p:spPr bwMode="auto">
            <a:xfrm rot="21352417">
              <a:off x="8166050" y="194319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6" name="AutoShape 70"/>
            <p:cNvSpPr>
              <a:spLocks noChangeAspect="1" noChangeArrowheads="1"/>
            </p:cNvSpPr>
            <p:nvPr/>
          </p:nvSpPr>
          <p:spPr bwMode="auto">
            <a:xfrm rot="18800309">
              <a:off x="7935704" y="2216489"/>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7" name="AutoShape 71"/>
            <p:cNvSpPr>
              <a:spLocks noChangeAspect="1" noChangeArrowheads="1"/>
            </p:cNvSpPr>
            <p:nvPr/>
          </p:nvSpPr>
          <p:spPr bwMode="auto">
            <a:xfrm rot="18074">
              <a:off x="8303365" y="214176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8" name="AutoShape 72"/>
            <p:cNvSpPr>
              <a:spLocks noChangeAspect="1" noChangeArrowheads="1"/>
            </p:cNvSpPr>
            <p:nvPr/>
          </p:nvSpPr>
          <p:spPr bwMode="auto">
            <a:xfrm rot="20875228">
              <a:off x="8595578" y="232982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9" name="AutoShape 73"/>
            <p:cNvSpPr>
              <a:spLocks noChangeAspect="1" noChangeArrowheads="1"/>
            </p:cNvSpPr>
            <p:nvPr/>
          </p:nvSpPr>
          <p:spPr bwMode="auto">
            <a:xfrm rot="163731">
              <a:off x="8525246" y="189063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0" name="AutoShape 74"/>
            <p:cNvSpPr>
              <a:spLocks noChangeAspect="1" noChangeArrowheads="1"/>
            </p:cNvSpPr>
            <p:nvPr/>
          </p:nvSpPr>
          <p:spPr bwMode="auto">
            <a:xfrm rot="20875228">
              <a:off x="8217124" y="247466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1" name="AutoShape 75"/>
            <p:cNvSpPr>
              <a:spLocks noChangeAspect="1" noChangeArrowheads="1"/>
            </p:cNvSpPr>
            <p:nvPr/>
          </p:nvSpPr>
          <p:spPr bwMode="auto">
            <a:xfrm rot="20767778">
              <a:off x="8842577" y="186376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2" name="AutoShape 76"/>
            <p:cNvSpPr>
              <a:spLocks noChangeAspect="1" noChangeArrowheads="1"/>
            </p:cNvSpPr>
            <p:nvPr/>
          </p:nvSpPr>
          <p:spPr bwMode="auto">
            <a:xfrm rot="18215671">
              <a:off x="8723591" y="2174438"/>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3" name="AutoShape 77"/>
            <p:cNvSpPr>
              <a:spLocks noChangeAspect="1" noChangeArrowheads="1"/>
            </p:cNvSpPr>
            <p:nvPr/>
          </p:nvSpPr>
          <p:spPr bwMode="auto">
            <a:xfrm rot="21492550">
              <a:off x="6935240" y="195604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4" name="AutoShape 78"/>
            <p:cNvSpPr>
              <a:spLocks noChangeAspect="1" noChangeArrowheads="1"/>
            </p:cNvSpPr>
            <p:nvPr/>
          </p:nvSpPr>
          <p:spPr bwMode="auto">
            <a:xfrm rot="20767778">
              <a:off x="4717269" y="232398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sp>
        <p:nvSpPr>
          <p:cNvPr id="156" name="Rectangle 155"/>
          <p:cNvSpPr/>
          <p:nvPr/>
        </p:nvSpPr>
        <p:spPr>
          <a:xfrm>
            <a:off x="-31715" y="5359812"/>
            <a:ext cx="9175715" cy="149818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8" name="Picture 157"/>
          <p:cNvPicPr>
            <a:picLocks noChangeAspect="1"/>
          </p:cNvPicPr>
          <p:nvPr/>
        </p:nvPicPr>
        <p:blipFill>
          <a:blip r:embed="rId2"/>
          <a:stretch>
            <a:fillRect/>
          </a:stretch>
        </p:blipFill>
        <p:spPr>
          <a:xfrm>
            <a:off x="1686117" y="2626459"/>
            <a:ext cx="5362125" cy="1563344"/>
          </a:xfrm>
          <a:prstGeom prst="rect">
            <a:avLst/>
          </a:prstGeom>
        </p:spPr>
      </p:pic>
      <p:sp>
        <p:nvSpPr>
          <p:cNvPr id="157" name="TextBox 156"/>
          <p:cNvSpPr txBox="1"/>
          <p:nvPr/>
        </p:nvSpPr>
        <p:spPr>
          <a:xfrm>
            <a:off x="5863909" y="6581001"/>
            <a:ext cx="3347317" cy="276999"/>
          </a:xfrm>
          <a:prstGeom prst="rect">
            <a:avLst/>
          </a:prstGeom>
          <a:noFill/>
        </p:spPr>
        <p:txBody>
          <a:bodyPr wrap="square" rtlCol="0">
            <a:spAutoFit/>
          </a:bodyPr>
          <a:lstStyle/>
          <a:p>
            <a:r>
              <a:rPr lang="en-US" sz="1200" dirty="0" smtClean="0">
                <a:latin typeface="Arial"/>
                <a:cs typeface="Arial"/>
              </a:rPr>
              <a:t>©2012,LisaTarman-TeachersPayTeachers.com</a:t>
            </a:r>
            <a:endParaRPr lang="en-US" sz="1200" dirty="0">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Screen shot 2011-08-11 at 3.19.10 PM.png"/>
          <p:cNvPicPr>
            <a:picLocks noChangeAspect="1"/>
          </p:cNvPicPr>
          <p:nvPr/>
        </p:nvPicPr>
        <p:blipFill>
          <a:blip r:embed="rId3"/>
          <a:srcRect/>
          <a:stretch>
            <a:fillRect/>
          </a:stretch>
        </p:blipFill>
        <p:spPr bwMode="auto">
          <a:xfrm>
            <a:off x="0" y="838200"/>
            <a:ext cx="9144000" cy="4416425"/>
          </a:xfrm>
          <a:prstGeom prst="rect">
            <a:avLst/>
          </a:prstGeom>
          <a:noFill/>
          <a:ln w="9525">
            <a:noFill/>
            <a:miter lim="800000"/>
            <a:headEnd/>
            <a:tailEnd/>
          </a:ln>
        </p:spPr>
      </p:pic>
      <p:sp>
        <p:nvSpPr>
          <p:cNvPr id="59394" name="Text Box 2"/>
          <p:cNvSpPr txBox="1">
            <a:spLocks noChangeArrowheads="1"/>
          </p:cNvSpPr>
          <p:nvPr/>
        </p:nvSpPr>
        <p:spPr bwMode="auto">
          <a:xfrm>
            <a:off x="2286000" y="3048000"/>
            <a:ext cx="6324600" cy="762000"/>
          </a:xfrm>
          <a:prstGeom prst="rect">
            <a:avLst/>
          </a:prstGeom>
          <a:solidFill>
            <a:srgbClr val="E76365"/>
          </a:solidFill>
          <a:ln w="9525">
            <a:noFill/>
            <a:miter lim="800000"/>
            <a:headEnd/>
            <a:tailEnd/>
          </a:ln>
        </p:spPr>
        <p:txBody>
          <a:bodyPr tIns="91440" bIns="91440" anchor="ctr">
            <a:prstTxWarp prst="textNoShape">
              <a:avLst/>
            </a:prstTxWarp>
          </a:bodyPr>
          <a:lstStyle/>
          <a:p>
            <a:pPr algn="ctr">
              <a:defRPr/>
            </a:pPr>
            <a:r>
              <a:rPr lang="en-US" sz="2000" dirty="0">
                <a:solidFill>
                  <a:srgbClr val="000000"/>
                </a:solidFill>
                <a:effectLst>
                  <a:outerShdw blurRad="38100" dist="38100" dir="2700000" algn="tl">
                    <a:srgbClr val="000000"/>
                  </a:outerShdw>
                </a:effectLst>
                <a:latin typeface="Arial"/>
                <a:cs typeface="Arial"/>
                <a:hlinkClick r:id="rId4"/>
              </a:rPr>
              <a:t>http://teacherspayteachers.com/Store/Lisa-Tarman</a:t>
            </a:r>
            <a:endParaRPr lang="en-US" sz="2000" dirty="0">
              <a:solidFill>
                <a:srgbClr val="000000"/>
              </a:solidFill>
              <a:effectLst>
                <a:outerShdw blurRad="38100" dist="38100" dir="2700000" algn="tl">
                  <a:srgbClr val="000000"/>
                </a:outerShdw>
              </a:effectLst>
              <a:latin typeface="Arial"/>
              <a:cs typeface="Arial"/>
            </a:endParaRPr>
          </a:p>
        </p:txBody>
      </p:sp>
      <p:sp>
        <p:nvSpPr>
          <p:cNvPr id="4" name="Rounded Rectangle 3"/>
          <p:cNvSpPr/>
          <p:nvPr/>
        </p:nvSpPr>
        <p:spPr>
          <a:xfrm>
            <a:off x="2590800" y="5257800"/>
            <a:ext cx="4038600" cy="1524000"/>
          </a:xfrm>
          <a:prstGeom prst="roundRect">
            <a:avLst/>
          </a:prstGeom>
          <a:solidFill>
            <a:srgbClr val="E76365"/>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500" dirty="0">
                <a:solidFill>
                  <a:schemeClr val="tx1"/>
                </a:solidFill>
              </a:rPr>
              <a:t>Click here to sign up to </a:t>
            </a:r>
          </a:p>
          <a:p>
            <a:pPr algn="ctr">
              <a:defRPr/>
            </a:pPr>
            <a:r>
              <a:rPr lang="en-US" sz="2500" dirty="0">
                <a:solidFill>
                  <a:schemeClr val="tx1"/>
                </a:solidFill>
              </a:rPr>
              <a:t>sell </a:t>
            </a:r>
            <a:r>
              <a:rPr lang="en-US" sz="2500" u="sng" dirty="0">
                <a:solidFill>
                  <a:schemeClr val="tx1"/>
                </a:solidFill>
              </a:rPr>
              <a:t>your</a:t>
            </a:r>
            <a:r>
              <a:rPr lang="en-US" sz="2500" dirty="0">
                <a:solidFill>
                  <a:schemeClr val="tx1"/>
                </a:solidFill>
              </a:rPr>
              <a:t> things on </a:t>
            </a:r>
          </a:p>
          <a:p>
            <a:pPr algn="ctr">
              <a:defRPr/>
            </a:pPr>
            <a:r>
              <a:rPr lang="en-US" sz="2500" b="1" dirty="0">
                <a:solidFill>
                  <a:schemeClr val="tx1"/>
                </a:solidFill>
                <a:effectLst>
                  <a:outerShdw blurRad="50800" dist="38100" dir="2700000">
                    <a:srgbClr val="000000">
                      <a:alpha val="43000"/>
                    </a:srgbClr>
                  </a:outerShdw>
                </a:effectLst>
              </a:rPr>
              <a:t>Teachers Pay Teachers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77215"/>
            <a:ext cx="9144000" cy="648929"/>
          </a:xfrm>
          <a:prstGeom prst="rect">
            <a:avLst/>
          </a:prstGeom>
        </p:spPr>
      </p:pic>
      <p:pic>
        <p:nvPicPr>
          <p:cNvPr id="7" name="Picture 6" descr="AreaThumb1.jpg">
            <a:hlinkClick r:id="rId4"/>
          </p:cNvPr>
          <p:cNvPicPr>
            <a:picLocks noChangeAspect="1"/>
          </p:cNvPicPr>
          <p:nvPr/>
        </p:nvPicPr>
        <p:blipFill>
          <a:blip r:embed="rId5"/>
          <a:srcRect t="7297"/>
          <a:stretch>
            <a:fillRect/>
          </a:stretch>
        </p:blipFill>
        <p:spPr>
          <a:xfrm rot="20859917">
            <a:off x="349074" y="961430"/>
            <a:ext cx="2580585" cy="2926080"/>
          </a:xfrm>
          <a:prstGeom prst="rect">
            <a:avLst/>
          </a:prstGeom>
          <a:ln>
            <a:solidFill>
              <a:srgbClr val="000000"/>
            </a:solidFill>
          </a:ln>
        </p:spPr>
      </p:pic>
      <p:pic>
        <p:nvPicPr>
          <p:cNvPr id="13" name="Picture 12" descr="PercThumb1.jpg">
            <a:hlinkClick r:id="rId6"/>
          </p:cNvPr>
          <p:cNvPicPr>
            <a:picLocks noChangeAspect="1"/>
          </p:cNvPicPr>
          <p:nvPr/>
        </p:nvPicPr>
        <p:blipFill>
          <a:blip r:embed="rId7"/>
          <a:srcRect t="8428"/>
          <a:stretch>
            <a:fillRect/>
          </a:stretch>
        </p:blipFill>
        <p:spPr>
          <a:xfrm>
            <a:off x="434258" y="3860381"/>
            <a:ext cx="2495401" cy="2926080"/>
          </a:xfrm>
          <a:prstGeom prst="rect">
            <a:avLst/>
          </a:prstGeom>
          <a:ln>
            <a:solidFill>
              <a:srgbClr val="000000"/>
            </a:solidFill>
          </a:ln>
        </p:spPr>
      </p:pic>
      <p:pic>
        <p:nvPicPr>
          <p:cNvPr id="14" name="Picture 13" descr="3rdPMThumb1.jpg">
            <a:hlinkClick r:id="rId8"/>
          </p:cNvPr>
          <p:cNvPicPr>
            <a:picLocks noChangeAspect="1"/>
          </p:cNvPicPr>
          <p:nvPr/>
        </p:nvPicPr>
        <p:blipFill>
          <a:blip r:embed="rId9"/>
          <a:srcRect t="5660"/>
          <a:stretch>
            <a:fillRect/>
          </a:stretch>
        </p:blipFill>
        <p:spPr>
          <a:xfrm>
            <a:off x="3624347" y="934301"/>
            <a:ext cx="2355511" cy="2926080"/>
          </a:xfrm>
          <a:prstGeom prst="rect">
            <a:avLst/>
          </a:prstGeom>
          <a:ln>
            <a:solidFill>
              <a:srgbClr val="000000"/>
            </a:solidFill>
          </a:ln>
        </p:spPr>
      </p:pic>
      <p:pic>
        <p:nvPicPr>
          <p:cNvPr id="15" name="Picture 14" descr="PM2Thumb1.jpg">
            <a:hlinkClick r:id="rId10"/>
          </p:cNvPr>
          <p:cNvPicPr>
            <a:picLocks noChangeAspect="1"/>
          </p:cNvPicPr>
          <p:nvPr/>
        </p:nvPicPr>
        <p:blipFill>
          <a:blip r:embed="rId11"/>
          <a:srcRect t="5660"/>
          <a:stretch>
            <a:fillRect/>
          </a:stretch>
        </p:blipFill>
        <p:spPr>
          <a:xfrm rot="430744">
            <a:off x="6541941" y="961430"/>
            <a:ext cx="2404279" cy="2926080"/>
          </a:xfrm>
          <a:prstGeom prst="rect">
            <a:avLst/>
          </a:prstGeom>
          <a:ln>
            <a:solidFill>
              <a:srgbClr val="000000"/>
            </a:solidFill>
          </a:ln>
        </p:spPr>
      </p:pic>
      <p:pic>
        <p:nvPicPr>
          <p:cNvPr id="8" name="Picture 7" descr="LAThumb1.jpg">
            <a:hlinkClick r:id="rId12"/>
          </p:cNvPr>
          <p:cNvPicPr>
            <a:picLocks noChangeAspect="1"/>
          </p:cNvPicPr>
          <p:nvPr/>
        </p:nvPicPr>
        <p:blipFill>
          <a:blip r:embed="rId13"/>
          <a:srcRect t="8968" b="2562"/>
          <a:stretch>
            <a:fillRect/>
          </a:stretch>
        </p:blipFill>
        <p:spPr>
          <a:xfrm rot="646207">
            <a:off x="3299488" y="3860381"/>
            <a:ext cx="2554142" cy="2926080"/>
          </a:xfrm>
          <a:prstGeom prst="rect">
            <a:avLst/>
          </a:prstGeom>
          <a:ln>
            <a:solidFill>
              <a:srgbClr val="000000"/>
            </a:solidFill>
          </a:ln>
        </p:spPr>
      </p:pic>
      <p:pic>
        <p:nvPicPr>
          <p:cNvPr id="16" name="Picture 15" descr="FrDecPerThumb1.jpg">
            <a:hlinkClick r:id="rId14"/>
          </p:cNvPr>
          <p:cNvPicPr>
            <a:picLocks noChangeAspect="1"/>
          </p:cNvPicPr>
          <p:nvPr/>
        </p:nvPicPr>
        <p:blipFill>
          <a:blip r:embed="rId15"/>
          <a:srcRect t="7474"/>
          <a:stretch>
            <a:fillRect/>
          </a:stretch>
        </p:blipFill>
        <p:spPr>
          <a:xfrm>
            <a:off x="6378540" y="3860381"/>
            <a:ext cx="2423818" cy="292608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p:cNvSpPr/>
          <p:nvPr/>
        </p:nvSpPr>
        <p:spPr>
          <a:xfrm>
            <a:off x="-10026" y="0"/>
            <a:ext cx="9175715" cy="149818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81"/>
          <p:cNvGrpSpPr/>
          <p:nvPr/>
        </p:nvGrpSpPr>
        <p:grpSpPr>
          <a:xfrm>
            <a:off x="0" y="1398868"/>
            <a:ext cx="9144000" cy="1175350"/>
            <a:chOff x="0" y="1812372"/>
            <a:chExt cx="9144000" cy="1175350"/>
          </a:xfrm>
        </p:grpSpPr>
        <p:sp>
          <p:nvSpPr>
            <p:cNvPr id="3075" name="Line 3"/>
            <p:cNvSpPr>
              <a:spLocks noChangeShapeType="1"/>
            </p:cNvSpPr>
            <p:nvPr/>
          </p:nvSpPr>
          <p:spPr bwMode="auto">
            <a:xfrm>
              <a:off x="0" y="2009774"/>
              <a:ext cx="9102973"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077" name="AutoShape 5"/>
            <p:cNvSpPr>
              <a:spLocks noChangeAspect="1" noChangeArrowheads="1"/>
            </p:cNvSpPr>
            <p:nvPr/>
          </p:nvSpPr>
          <p:spPr bwMode="auto">
            <a:xfrm rot="742846">
              <a:off x="3349" y="200977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78" name="AutoShape 6"/>
            <p:cNvSpPr>
              <a:spLocks noChangeAspect="1" noChangeArrowheads="1"/>
            </p:cNvSpPr>
            <p:nvPr/>
          </p:nvSpPr>
          <p:spPr bwMode="auto">
            <a:xfrm>
              <a:off x="261233" y="2278428"/>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79" name="AutoShape 7"/>
            <p:cNvSpPr>
              <a:spLocks noChangeAspect="1" noChangeArrowheads="1"/>
            </p:cNvSpPr>
            <p:nvPr/>
          </p:nvSpPr>
          <p:spPr bwMode="auto">
            <a:xfrm rot="888503">
              <a:off x="272118" y="181237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0" name="AutoShape 8"/>
            <p:cNvSpPr>
              <a:spLocks noChangeAspect="1" noChangeArrowheads="1"/>
            </p:cNvSpPr>
            <p:nvPr/>
          </p:nvSpPr>
          <p:spPr bwMode="auto">
            <a:xfrm>
              <a:off x="90427" y="2491014"/>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1" name="AutoShape 9"/>
            <p:cNvSpPr>
              <a:spLocks noChangeAspect="1" noChangeArrowheads="1"/>
            </p:cNvSpPr>
            <p:nvPr/>
          </p:nvSpPr>
          <p:spPr bwMode="auto">
            <a:xfrm rot="21492550">
              <a:off x="668154" y="1903481"/>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2" name="AutoShape 10"/>
            <p:cNvSpPr>
              <a:spLocks noChangeAspect="1" noChangeArrowheads="1"/>
            </p:cNvSpPr>
            <p:nvPr/>
          </p:nvSpPr>
          <p:spPr bwMode="auto">
            <a:xfrm rot="18940443">
              <a:off x="490649" y="2107891"/>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4" name="AutoShape 12"/>
            <p:cNvSpPr>
              <a:spLocks noChangeAspect="1" noChangeArrowheads="1"/>
            </p:cNvSpPr>
            <p:nvPr/>
          </p:nvSpPr>
          <p:spPr bwMode="auto">
            <a:xfrm rot="602713">
              <a:off x="779074" y="212591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5" name="AutoShape 13"/>
            <p:cNvSpPr>
              <a:spLocks noChangeAspect="1" noChangeArrowheads="1"/>
            </p:cNvSpPr>
            <p:nvPr/>
          </p:nvSpPr>
          <p:spPr bwMode="auto">
            <a:xfrm rot="21459867">
              <a:off x="1047692" y="238383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6" name="AutoShape 14"/>
            <p:cNvSpPr>
              <a:spLocks noChangeAspect="1" noChangeArrowheads="1"/>
            </p:cNvSpPr>
            <p:nvPr/>
          </p:nvSpPr>
          <p:spPr bwMode="auto">
            <a:xfrm rot="748370">
              <a:off x="1036198" y="192025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7" name="AutoShape 15"/>
            <p:cNvSpPr>
              <a:spLocks noChangeAspect="1" noChangeArrowheads="1"/>
            </p:cNvSpPr>
            <p:nvPr/>
          </p:nvSpPr>
          <p:spPr bwMode="auto">
            <a:xfrm rot="21459867">
              <a:off x="667632" y="241692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8" name="AutoShape 16"/>
            <p:cNvSpPr>
              <a:spLocks noChangeAspect="1" noChangeArrowheads="1"/>
            </p:cNvSpPr>
            <p:nvPr/>
          </p:nvSpPr>
          <p:spPr bwMode="auto">
            <a:xfrm rot="21352417">
              <a:off x="1435618" y="199514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89" name="AutoShape 17"/>
            <p:cNvSpPr>
              <a:spLocks noChangeAspect="1" noChangeArrowheads="1"/>
            </p:cNvSpPr>
            <p:nvPr/>
          </p:nvSpPr>
          <p:spPr bwMode="auto">
            <a:xfrm rot="18800310">
              <a:off x="1266591" y="2206618"/>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1" name="AutoShape 19"/>
            <p:cNvSpPr>
              <a:spLocks noChangeAspect="1" noChangeArrowheads="1"/>
            </p:cNvSpPr>
            <p:nvPr/>
          </p:nvSpPr>
          <p:spPr bwMode="auto">
            <a:xfrm rot="18074">
              <a:off x="1573016" y="217061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2" name="AutoShape 20"/>
            <p:cNvSpPr>
              <a:spLocks noChangeAspect="1" noChangeArrowheads="1"/>
            </p:cNvSpPr>
            <p:nvPr/>
          </p:nvSpPr>
          <p:spPr bwMode="auto">
            <a:xfrm rot="20875228">
              <a:off x="1881411" y="237935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3" name="AutoShape 21"/>
            <p:cNvSpPr>
              <a:spLocks noChangeAspect="1" noChangeArrowheads="1"/>
            </p:cNvSpPr>
            <p:nvPr/>
          </p:nvSpPr>
          <p:spPr bwMode="auto">
            <a:xfrm rot="163731">
              <a:off x="1778259" y="193582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4" name="AutoShape 22"/>
            <p:cNvSpPr>
              <a:spLocks noChangeAspect="1" noChangeArrowheads="1"/>
            </p:cNvSpPr>
            <p:nvPr/>
          </p:nvSpPr>
          <p:spPr bwMode="auto">
            <a:xfrm rot="20875228">
              <a:off x="1499069" y="2487706"/>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5" name="AutoShape 23"/>
            <p:cNvSpPr>
              <a:spLocks noChangeAspect="1" noChangeArrowheads="1"/>
            </p:cNvSpPr>
            <p:nvPr/>
          </p:nvSpPr>
          <p:spPr bwMode="auto">
            <a:xfrm rot="20767778">
              <a:off x="2184593" y="194203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6" name="AutoShape 24"/>
            <p:cNvSpPr>
              <a:spLocks noChangeAspect="1" noChangeArrowheads="1"/>
            </p:cNvSpPr>
            <p:nvPr/>
          </p:nvSpPr>
          <p:spPr bwMode="auto">
            <a:xfrm rot="18215671">
              <a:off x="2053795" y="2179064"/>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7" name="AutoShape 25"/>
            <p:cNvSpPr>
              <a:spLocks noChangeAspect="1" noChangeArrowheads="1"/>
            </p:cNvSpPr>
            <p:nvPr/>
          </p:nvSpPr>
          <p:spPr bwMode="auto">
            <a:xfrm rot="2251282">
              <a:off x="2360309" y="202495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8" name="AutoShape 26"/>
            <p:cNvSpPr>
              <a:spLocks noChangeAspect="1" noChangeArrowheads="1"/>
            </p:cNvSpPr>
            <p:nvPr/>
          </p:nvSpPr>
          <p:spPr bwMode="auto">
            <a:xfrm>
              <a:off x="2748810" y="221768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99" name="AutoShape 27"/>
            <p:cNvSpPr>
              <a:spLocks noChangeAspect="1" noChangeArrowheads="1"/>
            </p:cNvSpPr>
            <p:nvPr/>
          </p:nvSpPr>
          <p:spPr bwMode="auto">
            <a:xfrm rot="888503">
              <a:off x="2545349" y="24454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0" name="AutoShape 28"/>
            <p:cNvSpPr>
              <a:spLocks noChangeAspect="1" noChangeArrowheads="1"/>
            </p:cNvSpPr>
            <p:nvPr/>
          </p:nvSpPr>
          <p:spPr bwMode="auto">
            <a:xfrm>
              <a:off x="2284116"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1" name="AutoShape 29"/>
            <p:cNvSpPr>
              <a:spLocks noChangeAspect="1" noChangeArrowheads="1"/>
            </p:cNvSpPr>
            <p:nvPr/>
          </p:nvSpPr>
          <p:spPr bwMode="auto">
            <a:xfrm rot="21492550">
              <a:off x="3155731" y="184274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2" name="AutoShape 30"/>
            <p:cNvSpPr>
              <a:spLocks noChangeAspect="1" noChangeArrowheads="1"/>
            </p:cNvSpPr>
            <p:nvPr/>
          </p:nvSpPr>
          <p:spPr bwMode="auto">
            <a:xfrm rot="18940443">
              <a:off x="2978226" y="2047152"/>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3" name="AutoShape 31"/>
            <p:cNvSpPr>
              <a:spLocks noChangeAspect="1" noChangeArrowheads="1"/>
            </p:cNvSpPr>
            <p:nvPr/>
          </p:nvSpPr>
          <p:spPr bwMode="auto">
            <a:xfrm rot="602713">
              <a:off x="3266252" y="206817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4" name="AutoShape 32"/>
            <p:cNvSpPr>
              <a:spLocks noChangeAspect="1" noChangeArrowheads="1"/>
            </p:cNvSpPr>
            <p:nvPr/>
          </p:nvSpPr>
          <p:spPr bwMode="auto">
            <a:xfrm rot="21459867">
              <a:off x="3532509" y="232164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5" name="AutoShape 33"/>
            <p:cNvSpPr>
              <a:spLocks noChangeAspect="1" noChangeArrowheads="1"/>
            </p:cNvSpPr>
            <p:nvPr/>
          </p:nvSpPr>
          <p:spPr bwMode="auto">
            <a:xfrm rot="748369">
              <a:off x="3526648" y="185909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6" name="AutoShape 34"/>
            <p:cNvSpPr>
              <a:spLocks noChangeAspect="1" noChangeArrowheads="1"/>
            </p:cNvSpPr>
            <p:nvPr/>
          </p:nvSpPr>
          <p:spPr bwMode="auto">
            <a:xfrm rot="21459867">
              <a:off x="3153219" y="23613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7" name="AutoShape 35"/>
            <p:cNvSpPr>
              <a:spLocks noChangeAspect="1" noChangeArrowheads="1"/>
            </p:cNvSpPr>
            <p:nvPr/>
          </p:nvSpPr>
          <p:spPr bwMode="auto">
            <a:xfrm rot="21352417">
              <a:off x="3925197" y="192801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8" name="AutoShape 36"/>
            <p:cNvSpPr>
              <a:spLocks noChangeAspect="1" noChangeArrowheads="1"/>
            </p:cNvSpPr>
            <p:nvPr/>
          </p:nvSpPr>
          <p:spPr bwMode="auto">
            <a:xfrm rot="18800309">
              <a:off x="3694851" y="220130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09" name="AutoShape 37"/>
            <p:cNvSpPr>
              <a:spLocks noChangeAspect="1" noChangeArrowheads="1"/>
            </p:cNvSpPr>
            <p:nvPr/>
          </p:nvSpPr>
          <p:spPr bwMode="auto">
            <a:xfrm rot="18074">
              <a:off x="4062511" y="212658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0" name="AutoShape 38"/>
            <p:cNvSpPr>
              <a:spLocks noChangeAspect="1" noChangeArrowheads="1"/>
            </p:cNvSpPr>
            <p:nvPr/>
          </p:nvSpPr>
          <p:spPr bwMode="auto">
            <a:xfrm rot="20875228">
              <a:off x="4354724" y="231463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1" name="AutoShape 39"/>
            <p:cNvSpPr>
              <a:spLocks noChangeAspect="1" noChangeArrowheads="1"/>
            </p:cNvSpPr>
            <p:nvPr/>
          </p:nvSpPr>
          <p:spPr bwMode="auto">
            <a:xfrm rot="163731">
              <a:off x="4284392" y="187544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2" name="AutoShape 40"/>
            <p:cNvSpPr>
              <a:spLocks noChangeAspect="1" noChangeArrowheads="1"/>
            </p:cNvSpPr>
            <p:nvPr/>
          </p:nvSpPr>
          <p:spPr bwMode="auto">
            <a:xfrm rot="20875228">
              <a:off x="3976271" y="245947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3" name="AutoShape 41"/>
            <p:cNvSpPr>
              <a:spLocks noChangeAspect="1" noChangeArrowheads="1"/>
            </p:cNvSpPr>
            <p:nvPr/>
          </p:nvSpPr>
          <p:spPr bwMode="auto">
            <a:xfrm rot="20767778">
              <a:off x="4685452" y="184858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4" name="AutoShape 42"/>
            <p:cNvSpPr>
              <a:spLocks noChangeAspect="1" noChangeArrowheads="1"/>
            </p:cNvSpPr>
            <p:nvPr/>
          </p:nvSpPr>
          <p:spPr bwMode="auto">
            <a:xfrm rot="18215671">
              <a:off x="4482737" y="215925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5" name="AutoShape 43"/>
            <p:cNvSpPr>
              <a:spLocks noChangeAspect="1" noChangeArrowheads="1"/>
            </p:cNvSpPr>
            <p:nvPr/>
          </p:nvSpPr>
          <p:spPr bwMode="auto">
            <a:xfrm rot="21492550">
              <a:off x="2694386" y="194085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6" name="AutoShape 44"/>
            <p:cNvSpPr>
              <a:spLocks noChangeAspect="1" noChangeArrowheads="1"/>
            </p:cNvSpPr>
            <p:nvPr/>
          </p:nvSpPr>
          <p:spPr bwMode="auto">
            <a:xfrm rot="21492550">
              <a:off x="4909008" y="191866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8" name="AutoShape 46"/>
            <p:cNvSpPr>
              <a:spLocks noChangeAspect="1" noChangeArrowheads="1"/>
            </p:cNvSpPr>
            <p:nvPr/>
          </p:nvSpPr>
          <p:spPr bwMode="auto">
            <a:xfrm rot="602713">
              <a:off x="5019928" y="214109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19" name="AutoShape 47"/>
            <p:cNvSpPr>
              <a:spLocks noChangeAspect="1" noChangeArrowheads="1"/>
            </p:cNvSpPr>
            <p:nvPr/>
          </p:nvSpPr>
          <p:spPr bwMode="auto">
            <a:xfrm rot="21459867">
              <a:off x="5288546" y="239902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0" name="AutoShape 48"/>
            <p:cNvSpPr>
              <a:spLocks noChangeAspect="1" noChangeArrowheads="1"/>
            </p:cNvSpPr>
            <p:nvPr/>
          </p:nvSpPr>
          <p:spPr bwMode="auto">
            <a:xfrm rot="748370">
              <a:off x="5277052" y="193543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1" name="AutoShape 49"/>
            <p:cNvSpPr>
              <a:spLocks noChangeAspect="1" noChangeArrowheads="1"/>
            </p:cNvSpPr>
            <p:nvPr/>
          </p:nvSpPr>
          <p:spPr bwMode="auto">
            <a:xfrm rot="21459867">
              <a:off x="4908486" y="243210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2" name="AutoShape 50"/>
            <p:cNvSpPr>
              <a:spLocks noChangeAspect="1" noChangeArrowheads="1"/>
            </p:cNvSpPr>
            <p:nvPr/>
          </p:nvSpPr>
          <p:spPr bwMode="auto">
            <a:xfrm rot="21352417">
              <a:off x="5676472" y="201032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3" name="AutoShape 51"/>
            <p:cNvSpPr>
              <a:spLocks noChangeAspect="1" noChangeArrowheads="1"/>
            </p:cNvSpPr>
            <p:nvPr/>
          </p:nvSpPr>
          <p:spPr bwMode="auto">
            <a:xfrm rot="18800310">
              <a:off x="5507445" y="2221803"/>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5" name="AutoShape 53"/>
            <p:cNvSpPr>
              <a:spLocks noChangeAspect="1" noChangeArrowheads="1"/>
            </p:cNvSpPr>
            <p:nvPr/>
          </p:nvSpPr>
          <p:spPr bwMode="auto">
            <a:xfrm rot="18074">
              <a:off x="5813870" y="218580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6" name="AutoShape 54"/>
            <p:cNvSpPr>
              <a:spLocks noChangeAspect="1" noChangeArrowheads="1"/>
            </p:cNvSpPr>
            <p:nvPr/>
          </p:nvSpPr>
          <p:spPr bwMode="auto">
            <a:xfrm rot="20875228">
              <a:off x="6122265" y="239454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7" name="AutoShape 55"/>
            <p:cNvSpPr>
              <a:spLocks noChangeAspect="1" noChangeArrowheads="1"/>
            </p:cNvSpPr>
            <p:nvPr/>
          </p:nvSpPr>
          <p:spPr bwMode="auto">
            <a:xfrm rot="163731">
              <a:off x="6019113" y="195100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8" name="AutoShape 56"/>
            <p:cNvSpPr>
              <a:spLocks noChangeAspect="1" noChangeArrowheads="1"/>
            </p:cNvSpPr>
            <p:nvPr/>
          </p:nvSpPr>
          <p:spPr bwMode="auto">
            <a:xfrm rot="20875228">
              <a:off x="5739923" y="2502891"/>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29" name="AutoShape 57"/>
            <p:cNvSpPr>
              <a:spLocks noChangeAspect="1" noChangeArrowheads="1"/>
            </p:cNvSpPr>
            <p:nvPr/>
          </p:nvSpPr>
          <p:spPr bwMode="auto">
            <a:xfrm rot="20767778">
              <a:off x="6425447" y="1957218"/>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0" name="AutoShape 58"/>
            <p:cNvSpPr>
              <a:spLocks noChangeAspect="1" noChangeArrowheads="1"/>
            </p:cNvSpPr>
            <p:nvPr/>
          </p:nvSpPr>
          <p:spPr bwMode="auto">
            <a:xfrm rot="18215671">
              <a:off x="6294649" y="2194249"/>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1" name="AutoShape 59"/>
            <p:cNvSpPr>
              <a:spLocks noChangeAspect="1" noChangeArrowheads="1"/>
            </p:cNvSpPr>
            <p:nvPr/>
          </p:nvSpPr>
          <p:spPr bwMode="auto">
            <a:xfrm rot="2251282">
              <a:off x="6601162" y="204014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2" name="AutoShape 60"/>
            <p:cNvSpPr>
              <a:spLocks noChangeAspect="1" noChangeArrowheads="1"/>
            </p:cNvSpPr>
            <p:nvPr/>
          </p:nvSpPr>
          <p:spPr bwMode="auto">
            <a:xfrm>
              <a:off x="6989663" y="2232873"/>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3" name="AutoShape 61"/>
            <p:cNvSpPr>
              <a:spLocks noChangeAspect="1" noChangeArrowheads="1"/>
            </p:cNvSpPr>
            <p:nvPr/>
          </p:nvSpPr>
          <p:spPr bwMode="auto">
            <a:xfrm rot="888503">
              <a:off x="6786203"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4" name="AutoShape 62"/>
            <p:cNvSpPr>
              <a:spLocks noChangeAspect="1" noChangeArrowheads="1"/>
            </p:cNvSpPr>
            <p:nvPr/>
          </p:nvSpPr>
          <p:spPr bwMode="auto">
            <a:xfrm>
              <a:off x="6524969" y="247583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5" name="AutoShape 63"/>
            <p:cNvSpPr>
              <a:spLocks noChangeAspect="1" noChangeArrowheads="1"/>
            </p:cNvSpPr>
            <p:nvPr/>
          </p:nvSpPr>
          <p:spPr bwMode="auto">
            <a:xfrm rot="21492550">
              <a:off x="7396584" y="1857926"/>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6" name="AutoShape 64"/>
            <p:cNvSpPr>
              <a:spLocks noChangeAspect="1" noChangeArrowheads="1"/>
            </p:cNvSpPr>
            <p:nvPr/>
          </p:nvSpPr>
          <p:spPr bwMode="auto">
            <a:xfrm rot="18940443">
              <a:off x="7219080" y="2062337"/>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7" name="AutoShape 65"/>
            <p:cNvSpPr>
              <a:spLocks noChangeAspect="1" noChangeArrowheads="1"/>
            </p:cNvSpPr>
            <p:nvPr/>
          </p:nvSpPr>
          <p:spPr bwMode="auto">
            <a:xfrm rot="602713">
              <a:off x="7507106" y="208336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8" name="AutoShape 66"/>
            <p:cNvSpPr>
              <a:spLocks noChangeAspect="1" noChangeArrowheads="1"/>
            </p:cNvSpPr>
            <p:nvPr/>
          </p:nvSpPr>
          <p:spPr bwMode="auto">
            <a:xfrm rot="21459867">
              <a:off x="7773363" y="233683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39" name="AutoShape 67"/>
            <p:cNvSpPr>
              <a:spLocks noChangeAspect="1" noChangeArrowheads="1"/>
            </p:cNvSpPr>
            <p:nvPr/>
          </p:nvSpPr>
          <p:spPr bwMode="auto">
            <a:xfrm rot="748369">
              <a:off x="7767502" y="187427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0" name="AutoShape 68"/>
            <p:cNvSpPr>
              <a:spLocks noChangeAspect="1" noChangeArrowheads="1"/>
            </p:cNvSpPr>
            <p:nvPr/>
          </p:nvSpPr>
          <p:spPr bwMode="auto">
            <a:xfrm rot="21459867">
              <a:off x="7394072" y="23765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1" name="AutoShape 69"/>
            <p:cNvSpPr>
              <a:spLocks noChangeAspect="1" noChangeArrowheads="1"/>
            </p:cNvSpPr>
            <p:nvPr/>
          </p:nvSpPr>
          <p:spPr bwMode="auto">
            <a:xfrm rot="21352417">
              <a:off x="8166050" y="194319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2" name="AutoShape 70"/>
            <p:cNvSpPr>
              <a:spLocks noChangeAspect="1" noChangeArrowheads="1"/>
            </p:cNvSpPr>
            <p:nvPr/>
          </p:nvSpPr>
          <p:spPr bwMode="auto">
            <a:xfrm rot="18800309">
              <a:off x="7935704" y="2216489"/>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3" name="AutoShape 71"/>
            <p:cNvSpPr>
              <a:spLocks noChangeAspect="1" noChangeArrowheads="1"/>
            </p:cNvSpPr>
            <p:nvPr/>
          </p:nvSpPr>
          <p:spPr bwMode="auto">
            <a:xfrm rot="18074">
              <a:off x="8303365" y="214176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4" name="AutoShape 72"/>
            <p:cNvSpPr>
              <a:spLocks noChangeAspect="1" noChangeArrowheads="1"/>
            </p:cNvSpPr>
            <p:nvPr/>
          </p:nvSpPr>
          <p:spPr bwMode="auto">
            <a:xfrm rot="20875228">
              <a:off x="8595578" y="232982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5" name="AutoShape 73"/>
            <p:cNvSpPr>
              <a:spLocks noChangeAspect="1" noChangeArrowheads="1"/>
            </p:cNvSpPr>
            <p:nvPr/>
          </p:nvSpPr>
          <p:spPr bwMode="auto">
            <a:xfrm rot="163731">
              <a:off x="8525246" y="189063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6" name="AutoShape 74"/>
            <p:cNvSpPr>
              <a:spLocks noChangeAspect="1" noChangeArrowheads="1"/>
            </p:cNvSpPr>
            <p:nvPr/>
          </p:nvSpPr>
          <p:spPr bwMode="auto">
            <a:xfrm rot="20875228">
              <a:off x="8217124" y="247466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7" name="AutoShape 75"/>
            <p:cNvSpPr>
              <a:spLocks noChangeAspect="1" noChangeArrowheads="1"/>
            </p:cNvSpPr>
            <p:nvPr/>
          </p:nvSpPr>
          <p:spPr bwMode="auto">
            <a:xfrm rot="20767778">
              <a:off x="8842577" y="186376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8" name="AutoShape 76"/>
            <p:cNvSpPr>
              <a:spLocks noChangeAspect="1" noChangeArrowheads="1"/>
            </p:cNvSpPr>
            <p:nvPr/>
          </p:nvSpPr>
          <p:spPr bwMode="auto">
            <a:xfrm rot="18215671">
              <a:off x="8723591" y="2174438"/>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49" name="AutoShape 77"/>
            <p:cNvSpPr>
              <a:spLocks noChangeAspect="1" noChangeArrowheads="1"/>
            </p:cNvSpPr>
            <p:nvPr/>
          </p:nvSpPr>
          <p:spPr bwMode="auto">
            <a:xfrm rot="21492550">
              <a:off x="6935240" y="195604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50" name="AutoShape 78"/>
            <p:cNvSpPr>
              <a:spLocks noChangeAspect="1" noChangeArrowheads="1"/>
            </p:cNvSpPr>
            <p:nvPr/>
          </p:nvSpPr>
          <p:spPr bwMode="auto">
            <a:xfrm rot="20767778">
              <a:off x="4717269" y="232398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grpSp>
        <p:nvGrpSpPr>
          <p:cNvPr id="3" name="Group 82"/>
          <p:cNvGrpSpPr/>
          <p:nvPr/>
        </p:nvGrpSpPr>
        <p:grpSpPr>
          <a:xfrm flipV="1">
            <a:off x="-10026" y="4283348"/>
            <a:ext cx="9144000" cy="1175350"/>
            <a:chOff x="0" y="1812372"/>
            <a:chExt cx="9144000" cy="1175350"/>
          </a:xfrm>
        </p:grpSpPr>
        <p:sp>
          <p:nvSpPr>
            <p:cNvPr id="84" name="Line 3"/>
            <p:cNvSpPr>
              <a:spLocks noChangeShapeType="1"/>
            </p:cNvSpPr>
            <p:nvPr/>
          </p:nvSpPr>
          <p:spPr bwMode="auto">
            <a:xfrm>
              <a:off x="0" y="2009774"/>
              <a:ext cx="9102973"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85" name="AutoShape 5"/>
            <p:cNvSpPr>
              <a:spLocks noChangeAspect="1" noChangeArrowheads="1"/>
            </p:cNvSpPr>
            <p:nvPr/>
          </p:nvSpPr>
          <p:spPr bwMode="auto">
            <a:xfrm rot="742846">
              <a:off x="3349" y="200977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6" name="AutoShape 6"/>
            <p:cNvSpPr>
              <a:spLocks noChangeAspect="1" noChangeArrowheads="1"/>
            </p:cNvSpPr>
            <p:nvPr/>
          </p:nvSpPr>
          <p:spPr bwMode="auto">
            <a:xfrm>
              <a:off x="261233" y="2278428"/>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7" name="AutoShape 7"/>
            <p:cNvSpPr>
              <a:spLocks noChangeAspect="1" noChangeArrowheads="1"/>
            </p:cNvSpPr>
            <p:nvPr/>
          </p:nvSpPr>
          <p:spPr bwMode="auto">
            <a:xfrm rot="888503">
              <a:off x="272118" y="181237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8" name="AutoShape 8"/>
            <p:cNvSpPr>
              <a:spLocks noChangeAspect="1" noChangeArrowheads="1"/>
            </p:cNvSpPr>
            <p:nvPr/>
          </p:nvSpPr>
          <p:spPr bwMode="auto">
            <a:xfrm>
              <a:off x="90427" y="2491014"/>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9" name="AutoShape 9"/>
            <p:cNvSpPr>
              <a:spLocks noChangeAspect="1" noChangeArrowheads="1"/>
            </p:cNvSpPr>
            <p:nvPr/>
          </p:nvSpPr>
          <p:spPr bwMode="auto">
            <a:xfrm rot="21492550">
              <a:off x="668154" y="1903481"/>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0" name="AutoShape 10"/>
            <p:cNvSpPr>
              <a:spLocks noChangeAspect="1" noChangeArrowheads="1"/>
            </p:cNvSpPr>
            <p:nvPr/>
          </p:nvSpPr>
          <p:spPr bwMode="auto">
            <a:xfrm rot="18940443">
              <a:off x="490649" y="2107891"/>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1" name="AutoShape 12"/>
            <p:cNvSpPr>
              <a:spLocks noChangeAspect="1" noChangeArrowheads="1"/>
            </p:cNvSpPr>
            <p:nvPr/>
          </p:nvSpPr>
          <p:spPr bwMode="auto">
            <a:xfrm rot="602713">
              <a:off x="779074" y="212591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2" name="AutoShape 13"/>
            <p:cNvSpPr>
              <a:spLocks noChangeAspect="1" noChangeArrowheads="1"/>
            </p:cNvSpPr>
            <p:nvPr/>
          </p:nvSpPr>
          <p:spPr bwMode="auto">
            <a:xfrm rot="21459867">
              <a:off x="1047692" y="238383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3" name="AutoShape 14"/>
            <p:cNvSpPr>
              <a:spLocks noChangeAspect="1" noChangeArrowheads="1"/>
            </p:cNvSpPr>
            <p:nvPr/>
          </p:nvSpPr>
          <p:spPr bwMode="auto">
            <a:xfrm rot="748370">
              <a:off x="1036198" y="192025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4" name="AutoShape 15"/>
            <p:cNvSpPr>
              <a:spLocks noChangeAspect="1" noChangeArrowheads="1"/>
            </p:cNvSpPr>
            <p:nvPr/>
          </p:nvSpPr>
          <p:spPr bwMode="auto">
            <a:xfrm rot="21459867">
              <a:off x="667632" y="241692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5" name="AutoShape 16"/>
            <p:cNvSpPr>
              <a:spLocks noChangeAspect="1" noChangeArrowheads="1"/>
            </p:cNvSpPr>
            <p:nvPr/>
          </p:nvSpPr>
          <p:spPr bwMode="auto">
            <a:xfrm rot="21352417">
              <a:off x="1435618" y="199514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6" name="AutoShape 17"/>
            <p:cNvSpPr>
              <a:spLocks noChangeAspect="1" noChangeArrowheads="1"/>
            </p:cNvSpPr>
            <p:nvPr/>
          </p:nvSpPr>
          <p:spPr bwMode="auto">
            <a:xfrm rot="18800310">
              <a:off x="1266591" y="2206618"/>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7" name="AutoShape 19"/>
            <p:cNvSpPr>
              <a:spLocks noChangeAspect="1" noChangeArrowheads="1"/>
            </p:cNvSpPr>
            <p:nvPr/>
          </p:nvSpPr>
          <p:spPr bwMode="auto">
            <a:xfrm rot="18074">
              <a:off x="1573016" y="217061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8" name="AutoShape 20"/>
            <p:cNvSpPr>
              <a:spLocks noChangeAspect="1" noChangeArrowheads="1"/>
            </p:cNvSpPr>
            <p:nvPr/>
          </p:nvSpPr>
          <p:spPr bwMode="auto">
            <a:xfrm rot="20875228">
              <a:off x="1881411" y="237935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9" name="AutoShape 21"/>
            <p:cNvSpPr>
              <a:spLocks noChangeAspect="1" noChangeArrowheads="1"/>
            </p:cNvSpPr>
            <p:nvPr/>
          </p:nvSpPr>
          <p:spPr bwMode="auto">
            <a:xfrm rot="163731">
              <a:off x="1778259" y="193582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0" name="AutoShape 22"/>
            <p:cNvSpPr>
              <a:spLocks noChangeAspect="1" noChangeArrowheads="1"/>
            </p:cNvSpPr>
            <p:nvPr/>
          </p:nvSpPr>
          <p:spPr bwMode="auto">
            <a:xfrm rot="20875228">
              <a:off x="1499069" y="2487706"/>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1" name="AutoShape 23"/>
            <p:cNvSpPr>
              <a:spLocks noChangeAspect="1" noChangeArrowheads="1"/>
            </p:cNvSpPr>
            <p:nvPr/>
          </p:nvSpPr>
          <p:spPr bwMode="auto">
            <a:xfrm rot="20767778">
              <a:off x="2184593" y="194203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2" name="AutoShape 24"/>
            <p:cNvSpPr>
              <a:spLocks noChangeAspect="1" noChangeArrowheads="1"/>
            </p:cNvSpPr>
            <p:nvPr/>
          </p:nvSpPr>
          <p:spPr bwMode="auto">
            <a:xfrm rot="18215671">
              <a:off x="2053795" y="2179064"/>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3" name="AutoShape 25"/>
            <p:cNvSpPr>
              <a:spLocks noChangeAspect="1" noChangeArrowheads="1"/>
            </p:cNvSpPr>
            <p:nvPr/>
          </p:nvSpPr>
          <p:spPr bwMode="auto">
            <a:xfrm rot="2251282">
              <a:off x="2360309" y="202495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4" name="AutoShape 26"/>
            <p:cNvSpPr>
              <a:spLocks noChangeAspect="1" noChangeArrowheads="1"/>
            </p:cNvSpPr>
            <p:nvPr/>
          </p:nvSpPr>
          <p:spPr bwMode="auto">
            <a:xfrm>
              <a:off x="2748810" y="221768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5" name="AutoShape 27"/>
            <p:cNvSpPr>
              <a:spLocks noChangeAspect="1" noChangeArrowheads="1"/>
            </p:cNvSpPr>
            <p:nvPr/>
          </p:nvSpPr>
          <p:spPr bwMode="auto">
            <a:xfrm rot="888503">
              <a:off x="2545349" y="24454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6" name="AutoShape 28"/>
            <p:cNvSpPr>
              <a:spLocks noChangeAspect="1" noChangeArrowheads="1"/>
            </p:cNvSpPr>
            <p:nvPr/>
          </p:nvSpPr>
          <p:spPr bwMode="auto">
            <a:xfrm>
              <a:off x="2284116"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7" name="AutoShape 29"/>
            <p:cNvSpPr>
              <a:spLocks noChangeAspect="1" noChangeArrowheads="1"/>
            </p:cNvSpPr>
            <p:nvPr/>
          </p:nvSpPr>
          <p:spPr bwMode="auto">
            <a:xfrm rot="21492550">
              <a:off x="3155731" y="184274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8" name="AutoShape 30"/>
            <p:cNvSpPr>
              <a:spLocks noChangeAspect="1" noChangeArrowheads="1"/>
            </p:cNvSpPr>
            <p:nvPr/>
          </p:nvSpPr>
          <p:spPr bwMode="auto">
            <a:xfrm rot="18940443">
              <a:off x="2978226" y="2047152"/>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9" name="AutoShape 31"/>
            <p:cNvSpPr>
              <a:spLocks noChangeAspect="1" noChangeArrowheads="1"/>
            </p:cNvSpPr>
            <p:nvPr/>
          </p:nvSpPr>
          <p:spPr bwMode="auto">
            <a:xfrm rot="602713">
              <a:off x="3266252" y="206817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0" name="AutoShape 32"/>
            <p:cNvSpPr>
              <a:spLocks noChangeAspect="1" noChangeArrowheads="1"/>
            </p:cNvSpPr>
            <p:nvPr/>
          </p:nvSpPr>
          <p:spPr bwMode="auto">
            <a:xfrm rot="21459867">
              <a:off x="3532509" y="2321646"/>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1" name="AutoShape 33"/>
            <p:cNvSpPr>
              <a:spLocks noChangeAspect="1" noChangeArrowheads="1"/>
            </p:cNvSpPr>
            <p:nvPr/>
          </p:nvSpPr>
          <p:spPr bwMode="auto">
            <a:xfrm rot="748369">
              <a:off x="3526648" y="1859094"/>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2" name="AutoShape 34"/>
            <p:cNvSpPr>
              <a:spLocks noChangeAspect="1" noChangeArrowheads="1"/>
            </p:cNvSpPr>
            <p:nvPr/>
          </p:nvSpPr>
          <p:spPr bwMode="auto">
            <a:xfrm rot="21459867">
              <a:off x="3153219" y="236136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3" name="AutoShape 35"/>
            <p:cNvSpPr>
              <a:spLocks noChangeAspect="1" noChangeArrowheads="1"/>
            </p:cNvSpPr>
            <p:nvPr/>
          </p:nvSpPr>
          <p:spPr bwMode="auto">
            <a:xfrm rot="21352417">
              <a:off x="3925197" y="1928010"/>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4" name="AutoShape 36"/>
            <p:cNvSpPr>
              <a:spLocks noChangeAspect="1" noChangeArrowheads="1"/>
            </p:cNvSpPr>
            <p:nvPr/>
          </p:nvSpPr>
          <p:spPr bwMode="auto">
            <a:xfrm rot="18800309">
              <a:off x="3694851" y="220130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5" name="AutoShape 37"/>
            <p:cNvSpPr>
              <a:spLocks noChangeAspect="1" noChangeArrowheads="1"/>
            </p:cNvSpPr>
            <p:nvPr/>
          </p:nvSpPr>
          <p:spPr bwMode="auto">
            <a:xfrm rot="18074">
              <a:off x="4062511" y="212658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6" name="AutoShape 38"/>
            <p:cNvSpPr>
              <a:spLocks noChangeAspect="1" noChangeArrowheads="1"/>
            </p:cNvSpPr>
            <p:nvPr/>
          </p:nvSpPr>
          <p:spPr bwMode="auto">
            <a:xfrm rot="20875228">
              <a:off x="4354724" y="2314637"/>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7" name="AutoShape 39"/>
            <p:cNvSpPr>
              <a:spLocks noChangeAspect="1" noChangeArrowheads="1"/>
            </p:cNvSpPr>
            <p:nvPr/>
          </p:nvSpPr>
          <p:spPr bwMode="auto">
            <a:xfrm rot="163731">
              <a:off x="4284392" y="187544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8" name="AutoShape 40"/>
            <p:cNvSpPr>
              <a:spLocks noChangeAspect="1" noChangeArrowheads="1"/>
            </p:cNvSpPr>
            <p:nvPr/>
          </p:nvSpPr>
          <p:spPr bwMode="auto">
            <a:xfrm rot="20875228">
              <a:off x="3976271" y="245947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9" name="AutoShape 41"/>
            <p:cNvSpPr>
              <a:spLocks noChangeAspect="1" noChangeArrowheads="1"/>
            </p:cNvSpPr>
            <p:nvPr/>
          </p:nvSpPr>
          <p:spPr bwMode="auto">
            <a:xfrm rot="20767778">
              <a:off x="4685452" y="184858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0" name="AutoShape 42"/>
            <p:cNvSpPr>
              <a:spLocks noChangeAspect="1" noChangeArrowheads="1"/>
            </p:cNvSpPr>
            <p:nvPr/>
          </p:nvSpPr>
          <p:spPr bwMode="auto">
            <a:xfrm rot="18215671">
              <a:off x="4482737" y="2159254"/>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1" name="AutoShape 43"/>
            <p:cNvSpPr>
              <a:spLocks noChangeAspect="1" noChangeArrowheads="1"/>
            </p:cNvSpPr>
            <p:nvPr/>
          </p:nvSpPr>
          <p:spPr bwMode="auto">
            <a:xfrm rot="21492550">
              <a:off x="2694386" y="194085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2" name="AutoShape 44"/>
            <p:cNvSpPr>
              <a:spLocks noChangeAspect="1" noChangeArrowheads="1"/>
            </p:cNvSpPr>
            <p:nvPr/>
          </p:nvSpPr>
          <p:spPr bwMode="auto">
            <a:xfrm rot="21492550">
              <a:off x="4909008" y="191866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3" name="AutoShape 46"/>
            <p:cNvSpPr>
              <a:spLocks noChangeAspect="1" noChangeArrowheads="1"/>
            </p:cNvSpPr>
            <p:nvPr/>
          </p:nvSpPr>
          <p:spPr bwMode="auto">
            <a:xfrm rot="602713">
              <a:off x="5019928" y="2141099"/>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4" name="AutoShape 47"/>
            <p:cNvSpPr>
              <a:spLocks noChangeAspect="1" noChangeArrowheads="1"/>
            </p:cNvSpPr>
            <p:nvPr/>
          </p:nvSpPr>
          <p:spPr bwMode="auto">
            <a:xfrm rot="21459867">
              <a:off x="5288546" y="2399020"/>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5" name="AutoShape 48"/>
            <p:cNvSpPr>
              <a:spLocks noChangeAspect="1" noChangeArrowheads="1"/>
            </p:cNvSpPr>
            <p:nvPr/>
          </p:nvSpPr>
          <p:spPr bwMode="auto">
            <a:xfrm rot="748370">
              <a:off x="5277052" y="193543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6" name="AutoShape 49"/>
            <p:cNvSpPr>
              <a:spLocks noChangeAspect="1" noChangeArrowheads="1"/>
            </p:cNvSpPr>
            <p:nvPr/>
          </p:nvSpPr>
          <p:spPr bwMode="auto">
            <a:xfrm rot="21459867">
              <a:off x="4908486" y="2432107"/>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7" name="AutoShape 50"/>
            <p:cNvSpPr>
              <a:spLocks noChangeAspect="1" noChangeArrowheads="1"/>
            </p:cNvSpPr>
            <p:nvPr/>
          </p:nvSpPr>
          <p:spPr bwMode="auto">
            <a:xfrm rot="21352417">
              <a:off x="5676472" y="201032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8" name="AutoShape 51"/>
            <p:cNvSpPr>
              <a:spLocks noChangeAspect="1" noChangeArrowheads="1"/>
            </p:cNvSpPr>
            <p:nvPr/>
          </p:nvSpPr>
          <p:spPr bwMode="auto">
            <a:xfrm rot="18800310">
              <a:off x="5507445" y="2221803"/>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9" name="AutoShape 53"/>
            <p:cNvSpPr>
              <a:spLocks noChangeAspect="1" noChangeArrowheads="1"/>
            </p:cNvSpPr>
            <p:nvPr/>
          </p:nvSpPr>
          <p:spPr bwMode="auto">
            <a:xfrm rot="18074">
              <a:off x="5813870" y="218580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0" name="AutoShape 54"/>
            <p:cNvSpPr>
              <a:spLocks noChangeAspect="1" noChangeArrowheads="1"/>
            </p:cNvSpPr>
            <p:nvPr/>
          </p:nvSpPr>
          <p:spPr bwMode="auto">
            <a:xfrm rot="20875228">
              <a:off x="6122265" y="239454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1" name="AutoShape 55"/>
            <p:cNvSpPr>
              <a:spLocks noChangeAspect="1" noChangeArrowheads="1"/>
            </p:cNvSpPr>
            <p:nvPr/>
          </p:nvSpPr>
          <p:spPr bwMode="auto">
            <a:xfrm rot="163731">
              <a:off x="6019113" y="195100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2" name="AutoShape 56"/>
            <p:cNvSpPr>
              <a:spLocks noChangeAspect="1" noChangeArrowheads="1"/>
            </p:cNvSpPr>
            <p:nvPr/>
          </p:nvSpPr>
          <p:spPr bwMode="auto">
            <a:xfrm rot="20875228">
              <a:off x="5739923" y="2502891"/>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3" name="AutoShape 57"/>
            <p:cNvSpPr>
              <a:spLocks noChangeAspect="1" noChangeArrowheads="1"/>
            </p:cNvSpPr>
            <p:nvPr/>
          </p:nvSpPr>
          <p:spPr bwMode="auto">
            <a:xfrm rot="20767778">
              <a:off x="6425447" y="1957218"/>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4" name="AutoShape 58"/>
            <p:cNvSpPr>
              <a:spLocks noChangeAspect="1" noChangeArrowheads="1"/>
            </p:cNvSpPr>
            <p:nvPr/>
          </p:nvSpPr>
          <p:spPr bwMode="auto">
            <a:xfrm rot="18215671">
              <a:off x="6294649" y="2194249"/>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5" name="AutoShape 59"/>
            <p:cNvSpPr>
              <a:spLocks noChangeAspect="1" noChangeArrowheads="1"/>
            </p:cNvSpPr>
            <p:nvPr/>
          </p:nvSpPr>
          <p:spPr bwMode="auto">
            <a:xfrm rot="2251282">
              <a:off x="6601162" y="2040144"/>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6" name="AutoShape 60"/>
            <p:cNvSpPr>
              <a:spLocks noChangeAspect="1" noChangeArrowheads="1"/>
            </p:cNvSpPr>
            <p:nvPr/>
          </p:nvSpPr>
          <p:spPr bwMode="auto">
            <a:xfrm>
              <a:off x="6989663" y="2232873"/>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7" name="AutoShape 61"/>
            <p:cNvSpPr>
              <a:spLocks noChangeAspect="1" noChangeArrowheads="1"/>
            </p:cNvSpPr>
            <p:nvPr/>
          </p:nvSpPr>
          <p:spPr bwMode="auto">
            <a:xfrm rot="888503">
              <a:off x="6786203" y="24606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8" name="AutoShape 62"/>
            <p:cNvSpPr>
              <a:spLocks noChangeAspect="1" noChangeArrowheads="1"/>
            </p:cNvSpPr>
            <p:nvPr/>
          </p:nvSpPr>
          <p:spPr bwMode="auto">
            <a:xfrm>
              <a:off x="6524969" y="2475830"/>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9" name="AutoShape 63"/>
            <p:cNvSpPr>
              <a:spLocks noChangeAspect="1" noChangeArrowheads="1"/>
            </p:cNvSpPr>
            <p:nvPr/>
          </p:nvSpPr>
          <p:spPr bwMode="auto">
            <a:xfrm rot="21492550">
              <a:off x="7396584" y="1857926"/>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0" name="AutoShape 64"/>
            <p:cNvSpPr>
              <a:spLocks noChangeAspect="1" noChangeArrowheads="1"/>
            </p:cNvSpPr>
            <p:nvPr/>
          </p:nvSpPr>
          <p:spPr bwMode="auto">
            <a:xfrm rot="18940443">
              <a:off x="7219080" y="2062337"/>
              <a:ext cx="301423" cy="420501"/>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1" name="AutoShape 65"/>
            <p:cNvSpPr>
              <a:spLocks noChangeAspect="1" noChangeArrowheads="1"/>
            </p:cNvSpPr>
            <p:nvPr/>
          </p:nvSpPr>
          <p:spPr bwMode="auto">
            <a:xfrm rot="602713">
              <a:off x="7507106" y="208336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2" name="AutoShape 66"/>
            <p:cNvSpPr>
              <a:spLocks noChangeAspect="1" noChangeArrowheads="1"/>
            </p:cNvSpPr>
            <p:nvPr/>
          </p:nvSpPr>
          <p:spPr bwMode="auto">
            <a:xfrm rot="21459867">
              <a:off x="7773363" y="2336831"/>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3" name="AutoShape 67"/>
            <p:cNvSpPr>
              <a:spLocks noChangeAspect="1" noChangeArrowheads="1"/>
            </p:cNvSpPr>
            <p:nvPr/>
          </p:nvSpPr>
          <p:spPr bwMode="auto">
            <a:xfrm rot="748369">
              <a:off x="7767502" y="1874279"/>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4" name="AutoShape 68"/>
            <p:cNvSpPr>
              <a:spLocks noChangeAspect="1" noChangeArrowheads="1"/>
            </p:cNvSpPr>
            <p:nvPr/>
          </p:nvSpPr>
          <p:spPr bwMode="auto">
            <a:xfrm rot="21459867">
              <a:off x="7394072" y="2376545"/>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5" name="AutoShape 69"/>
            <p:cNvSpPr>
              <a:spLocks noChangeAspect="1" noChangeArrowheads="1"/>
            </p:cNvSpPr>
            <p:nvPr/>
          </p:nvSpPr>
          <p:spPr bwMode="auto">
            <a:xfrm rot="21352417">
              <a:off x="8166050" y="1943195"/>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6" name="AutoShape 70"/>
            <p:cNvSpPr>
              <a:spLocks noChangeAspect="1" noChangeArrowheads="1"/>
            </p:cNvSpPr>
            <p:nvPr/>
          </p:nvSpPr>
          <p:spPr bwMode="auto">
            <a:xfrm rot="18800309">
              <a:off x="7935704" y="2216489"/>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7" name="AutoShape 71"/>
            <p:cNvSpPr>
              <a:spLocks noChangeAspect="1" noChangeArrowheads="1"/>
            </p:cNvSpPr>
            <p:nvPr/>
          </p:nvSpPr>
          <p:spPr bwMode="auto">
            <a:xfrm rot="18074">
              <a:off x="8303365" y="2141765"/>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8" name="AutoShape 72"/>
            <p:cNvSpPr>
              <a:spLocks noChangeAspect="1" noChangeArrowheads="1"/>
            </p:cNvSpPr>
            <p:nvPr/>
          </p:nvSpPr>
          <p:spPr bwMode="auto">
            <a:xfrm rot="20875228">
              <a:off x="8595578" y="2329822"/>
              <a:ext cx="421992" cy="588702"/>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9" name="AutoShape 73"/>
            <p:cNvSpPr>
              <a:spLocks noChangeAspect="1" noChangeArrowheads="1"/>
            </p:cNvSpPr>
            <p:nvPr/>
          </p:nvSpPr>
          <p:spPr bwMode="auto">
            <a:xfrm rot="163731">
              <a:off x="8525246" y="1890632"/>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0" name="AutoShape 74"/>
            <p:cNvSpPr>
              <a:spLocks noChangeAspect="1" noChangeArrowheads="1"/>
            </p:cNvSpPr>
            <p:nvPr/>
          </p:nvSpPr>
          <p:spPr bwMode="auto">
            <a:xfrm rot="20875228">
              <a:off x="8217124" y="247466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1" name="AutoShape 75"/>
            <p:cNvSpPr>
              <a:spLocks noChangeAspect="1" noChangeArrowheads="1"/>
            </p:cNvSpPr>
            <p:nvPr/>
          </p:nvSpPr>
          <p:spPr bwMode="auto">
            <a:xfrm rot="20767778">
              <a:off x="8842577" y="1863767"/>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2" name="AutoShape 76"/>
            <p:cNvSpPr>
              <a:spLocks noChangeAspect="1" noChangeArrowheads="1"/>
            </p:cNvSpPr>
            <p:nvPr/>
          </p:nvSpPr>
          <p:spPr bwMode="auto">
            <a:xfrm rot="18215671">
              <a:off x="8723591" y="2174438"/>
              <a:ext cx="420501" cy="301423"/>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3" name="AutoShape 77"/>
            <p:cNvSpPr>
              <a:spLocks noChangeAspect="1" noChangeArrowheads="1"/>
            </p:cNvSpPr>
            <p:nvPr/>
          </p:nvSpPr>
          <p:spPr bwMode="auto">
            <a:xfrm rot="21492550">
              <a:off x="6935240" y="1956043"/>
              <a:ext cx="301423" cy="420501"/>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4" name="AutoShape 78"/>
            <p:cNvSpPr>
              <a:spLocks noChangeAspect="1" noChangeArrowheads="1"/>
            </p:cNvSpPr>
            <p:nvPr/>
          </p:nvSpPr>
          <p:spPr bwMode="auto">
            <a:xfrm rot="20767778">
              <a:off x="4717269" y="2323982"/>
              <a:ext cx="301423" cy="420501"/>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sp>
        <p:nvSpPr>
          <p:cNvPr id="156" name="Rectangle 155"/>
          <p:cNvSpPr/>
          <p:nvPr/>
        </p:nvSpPr>
        <p:spPr>
          <a:xfrm>
            <a:off x="-31715" y="5359812"/>
            <a:ext cx="9175715" cy="149818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8" name="Picture 157"/>
          <p:cNvPicPr>
            <a:picLocks noChangeAspect="1"/>
          </p:cNvPicPr>
          <p:nvPr/>
        </p:nvPicPr>
        <p:blipFill>
          <a:blip r:embed="rId2"/>
          <a:stretch>
            <a:fillRect/>
          </a:stretch>
        </p:blipFill>
        <p:spPr>
          <a:xfrm>
            <a:off x="1525661" y="2681216"/>
            <a:ext cx="6223462" cy="1401309"/>
          </a:xfrm>
          <a:prstGeom prst="rect">
            <a:avLst/>
          </a:prstGeom>
        </p:spPr>
      </p:pic>
      <p:sp>
        <p:nvSpPr>
          <p:cNvPr id="157" name="TextBox 156"/>
          <p:cNvSpPr txBox="1"/>
          <p:nvPr/>
        </p:nvSpPr>
        <p:spPr>
          <a:xfrm>
            <a:off x="5863909" y="6581001"/>
            <a:ext cx="3347317" cy="276999"/>
          </a:xfrm>
          <a:prstGeom prst="rect">
            <a:avLst/>
          </a:prstGeom>
          <a:noFill/>
        </p:spPr>
        <p:txBody>
          <a:bodyPr wrap="square" rtlCol="0">
            <a:spAutoFit/>
          </a:bodyPr>
          <a:lstStyle/>
          <a:p>
            <a:r>
              <a:rPr lang="en-US" sz="1200" dirty="0" smtClean="0">
                <a:latin typeface="Arial"/>
                <a:cs typeface="Arial"/>
              </a:rPr>
              <a:t>©2012,LisaTarman-TeachersPayTeachers.com</a:t>
            </a:r>
            <a:endParaRPr lang="en-US" sz="1200"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sp>
        <p:nvSpPr>
          <p:cNvPr id="78" name="Rectangle 77"/>
          <p:cNvSpPr>
            <a:spLocks noChangeAspect="1"/>
          </p:cNvSpPr>
          <p:nvPr/>
        </p:nvSpPr>
        <p:spPr>
          <a:xfrm>
            <a:off x="1890080" y="2864915"/>
            <a:ext cx="5952744" cy="1700784"/>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68" name="Picture 67"/>
          <p:cNvPicPr>
            <a:picLocks noChangeAspect="1"/>
          </p:cNvPicPr>
          <p:nvPr/>
        </p:nvPicPr>
        <p:blipFill>
          <a:blip r:embed="rId2"/>
          <a:stretch>
            <a:fillRect/>
          </a:stretch>
        </p:blipFill>
        <p:spPr>
          <a:xfrm>
            <a:off x="1402795" y="240464"/>
            <a:ext cx="7378262" cy="914400"/>
          </a:xfrm>
          <a:prstGeom prst="rect">
            <a:avLst/>
          </a:prstGeom>
        </p:spPr>
      </p:pic>
      <p:pic>
        <p:nvPicPr>
          <p:cNvPr id="69" name="Picture 68"/>
          <p:cNvPicPr>
            <a:picLocks noChangeAspect="1"/>
          </p:cNvPicPr>
          <p:nvPr/>
        </p:nvPicPr>
        <p:blipFill>
          <a:blip r:embed="rId3"/>
          <a:stretch>
            <a:fillRect/>
          </a:stretch>
        </p:blipFill>
        <p:spPr>
          <a:xfrm>
            <a:off x="7916840" y="3434466"/>
            <a:ext cx="1079500" cy="546100"/>
          </a:xfrm>
          <a:prstGeom prst="rect">
            <a:avLst/>
          </a:prstGeom>
        </p:spPr>
      </p:pic>
      <p:pic>
        <p:nvPicPr>
          <p:cNvPr id="70" name="Picture 69"/>
          <p:cNvPicPr>
            <a:picLocks noChangeAspect="1"/>
          </p:cNvPicPr>
          <p:nvPr/>
        </p:nvPicPr>
        <p:blipFill>
          <a:blip r:embed="rId4"/>
          <a:stretch>
            <a:fillRect/>
          </a:stretch>
        </p:blipFill>
        <p:spPr>
          <a:xfrm>
            <a:off x="4483404" y="4615593"/>
            <a:ext cx="1041400" cy="546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69" name="Picture 68"/>
          <p:cNvPicPr>
            <a:picLocks noChangeAspect="1"/>
          </p:cNvPicPr>
          <p:nvPr/>
        </p:nvPicPr>
        <p:blipFill>
          <a:blip r:embed="rId2"/>
          <a:stretch>
            <a:fillRect/>
          </a:stretch>
        </p:blipFill>
        <p:spPr>
          <a:xfrm>
            <a:off x="1342825" y="352790"/>
            <a:ext cx="7415594" cy="758952"/>
          </a:xfrm>
          <a:prstGeom prst="rect">
            <a:avLst/>
          </a:prstGeom>
        </p:spPr>
      </p:pic>
      <p:pic>
        <p:nvPicPr>
          <p:cNvPr id="70" name="Picture 69"/>
          <p:cNvPicPr>
            <a:picLocks noChangeAspect="1"/>
          </p:cNvPicPr>
          <p:nvPr/>
        </p:nvPicPr>
        <p:blipFill>
          <a:blip r:embed="rId3"/>
          <a:stretch>
            <a:fillRect/>
          </a:stretch>
        </p:blipFill>
        <p:spPr>
          <a:xfrm>
            <a:off x="4169120" y="5590282"/>
            <a:ext cx="1219200" cy="571500"/>
          </a:xfrm>
          <a:prstGeom prst="rect">
            <a:avLst/>
          </a:prstGeom>
        </p:spPr>
      </p:pic>
      <p:pic>
        <p:nvPicPr>
          <p:cNvPr id="71" name="Picture 70"/>
          <p:cNvPicPr>
            <a:picLocks noChangeAspect="1"/>
          </p:cNvPicPr>
          <p:nvPr/>
        </p:nvPicPr>
        <p:blipFill>
          <a:blip r:embed="rId4"/>
          <a:stretch>
            <a:fillRect/>
          </a:stretch>
        </p:blipFill>
        <p:spPr>
          <a:xfrm>
            <a:off x="5996003" y="4162513"/>
            <a:ext cx="1181100" cy="546100"/>
          </a:xfrm>
          <a:prstGeom prst="rect">
            <a:avLst/>
          </a:prstGeom>
        </p:spPr>
      </p:pic>
      <p:pic>
        <p:nvPicPr>
          <p:cNvPr id="72" name="Picture 71"/>
          <p:cNvPicPr>
            <a:picLocks noChangeAspect="1"/>
          </p:cNvPicPr>
          <p:nvPr/>
        </p:nvPicPr>
        <p:blipFill>
          <a:blip r:embed="rId5"/>
          <a:stretch>
            <a:fillRect/>
          </a:stretch>
        </p:blipFill>
        <p:spPr>
          <a:xfrm rot="2630074">
            <a:off x="5185939" y="2129472"/>
            <a:ext cx="1193800" cy="520700"/>
          </a:xfrm>
          <a:prstGeom prst="rect">
            <a:avLst/>
          </a:prstGeom>
        </p:spPr>
      </p:pic>
      <p:sp>
        <p:nvSpPr>
          <p:cNvPr id="68" name="Regular Pentagon 67"/>
          <p:cNvSpPr>
            <a:spLocks noChangeAspect="1"/>
          </p:cNvSpPr>
          <p:nvPr/>
        </p:nvSpPr>
        <p:spPr>
          <a:xfrm>
            <a:off x="3351933" y="1817718"/>
            <a:ext cx="2923716" cy="3787332"/>
          </a:xfrm>
          <a:prstGeom prst="pentagon">
            <a:avLst/>
          </a:prstGeom>
          <a:solidFill>
            <a:schemeClr val="accent3"/>
          </a:solidFill>
          <a:ln>
            <a:solidFill>
              <a:schemeClr val="accent3"/>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69" name="Picture 68"/>
          <p:cNvPicPr>
            <a:picLocks noChangeAspect="1"/>
          </p:cNvPicPr>
          <p:nvPr/>
        </p:nvPicPr>
        <p:blipFill>
          <a:blip r:embed="rId2"/>
          <a:stretch>
            <a:fillRect/>
          </a:stretch>
        </p:blipFill>
        <p:spPr>
          <a:xfrm>
            <a:off x="1161496" y="352790"/>
            <a:ext cx="7086600" cy="777240"/>
          </a:xfrm>
          <a:prstGeom prst="rect">
            <a:avLst/>
          </a:prstGeom>
        </p:spPr>
      </p:pic>
      <p:pic>
        <p:nvPicPr>
          <p:cNvPr id="70" name="Picture 69"/>
          <p:cNvPicPr>
            <a:picLocks noChangeAspect="1"/>
          </p:cNvPicPr>
          <p:nvPr/>
        </p:nvPicPr>
        <p:blipFill>
          <a:blip r:embed="rId3"/>
          <a:stretch>
            <a:fillRect/>
          </a:stretch>
        </p:blipFill>
        <p:spPr>
          <a:xfrm>
            <a:off x="7583210" y="3461408"/>
            <a:ext cx="977900" cy="571500"/>
          </a:xfrm>
          <a:prstGeom prst="rect">
            <a:avLst/>
          </a:prstGeom>
        </p:spPr>
      </p:pic>
      <p:pic>
        <p:nvPicPr>
          <p:cNvPr id="71" name="Picture 70"/>
          <p:cNvPicPr>
            <a:picLocks noChangeAspect="1"/>
          </p:cNvPicPr>
          <p:nvPr/>
        </p:nvPicPr>
        <p:blipFill>
          <a:blip r:embed="rId4"/>
          <a:stretch>
            <a:fillRect/>
          </a:stretch>
        </p:blipFill>
        <p:spPr>
          <a:xfrm>
            <a:off x="4083050" y="5069541"/>
            <a:ext cx="1257300" cy="533400"/>
          </a:xfrm>
          <a:prstGeom prst="rect">
            <a:avLst/>
          </a:prstGeom>
        </p:spPr>
      </p:pic>
      <p:pic>
        <p:nvPicPr>
          <p:cNvPr id="72" name="Picture 71"/>
          <p:cNvPicPr>
            <a:picLocks noChangeAspect="1"/>
          </p:cNvPicPr>
          <p:nvPr/>
        </p:nvPicPr>
        <p:blipFill>
          <a:blip r:embed="rId5"/>
          <a:stretch>
            <a:fillRect/>
          </a:stretch>
        </p:blipFill>
        <p:spPr>
          <a:xfrm>
            <a:off x="1220510" y="3843591"/>
            <a:ext cx="876300" cy="622300"/>
          </a:xfrm>
          <a:prstGeom prst="rect">
            <a:avLst/>
          </a:prstGeom>
        </p:spPr>
      </p:pic>
      <p:pic>
        <p:nvPicPr>
          <p:cNvPr id="73" name="Picture 72"/>
          <p:cNvPicPr>
            <a:picLocks noChangeAspect="1"/>
          </p:cNvPicPr>
          <p:nvPr/>
        </p:nvPicPr>
        <p:blipFill>
          <a:blip r:embed="rId6"/>
          <a:stretch>
            <a:fillRect/>
          </a:stretch>
        </p:blipFill>
        <p:spPr>
          <a:xfrm>
            <a:off x="3456770" y="2925626"/>
            <a:ext cx="825500" cy="520700"/>
          </a:xfrm>
          <a:prstGeom prst="rect">
            <a:avLst/>
          </a:prstGeom>
        </p:spPr>
      </p:pic>
      <p:sp>
        <p:nvSpPr>
          <p:cNvPr id="68" name="Freeform 67"/>
          <p:cNvSpPr>
            <a:spLocks/>
          </p:cNvSpPr>
          <p:nvPr/>
        </p:nvSpPr>
        <p:spPr>
          <a:xfrm>
            <a:off x="2096810" y="2377687"/>
            <a:ext cx="5486400" cy="2743200"/>
          </a:xfrm>
          <a:custGeom>
            <a:avLst/>
            <a:gdLst>
              <a:gd name="connsiteX0" fmla="*/ 103364 w 4858096"/>
              <a:gd name="connsiteY0" fmla="*/ 1004240 h 2584441"/>
              <a:gd name="connsiteX1" fmla="*/ 2849886 w 4858096"/>
              <a:gd name="connsiteY1" fmla="*/ 1019008 h 2584441"/>
              <a:gd name="connsiteX2" fmla="*/ 2835120 w 4858096"/>
              <a:gd name="connsiteY2" fmla="*/ 0 h 2584441"/>
              <a:gd name="connsiteX3" fmla="*/ 4858096 w 4858096"/>
              <a:gd name="connsiteY3" fmla="*/ 14768 h 2584441"/>
              <a:gd name="connsiteX4" fmla="*/ 4858096 w 4858096"/>
              <a:gd name="connsiteY4" fmla="*/ 2584441 h 2584441"/>
              <a:gd name="connsiteX5" fmla="*/ 0 w 4858096"/>
              <a:gd name="connsiteY5" fmla="*/ 2510600 h 2584441"/>
              <a:gd name="connsiteX6" fmla="*/ 103364 w 4858096"/>
              <a:gd name="connsiteY6" fmla="*/ 1004240 h 2584441"/>
              <a:gd name="connsiteX0" fmla="*/ 17180 w 4858096"/>
              <a:gd name="connsiteY0" fmla="*/ 1004240 h 2584441"/>
              <a:gd name="connsiteX1" fmla="*/ 2849886 w 4858096"/>
              <a:gd name="connsiteY1" fmla="*/ 1019008 h 2584441"/>
              <a:gd name="connsiteX2" fmla="*/ 2835120 w 4858096"/>
              <a:gd name="connsiteY2" fmla="*/ 0 h 2584441"/>
              <a:gd name="connsiteX3" fmla="*/ 4858096 w 4858096"/>
              <a:gd name="connsiteY3" fmla="*/ 14768 h 2584441"/>
              <a:gd name="connsiteX4" fmla="*/ 4858096 w 4858096"/>
              <a:gd name="connsiteY4" fmla="*/ 2584441 h 2584441"/>
              <a:gd name="connsiteX5" fmla="*/ 0 w 4858096"/>
              <a:gd name="connsiteY5" fmla="*/ 2510600 h 2584441"/>
              <a:gd name="connsiteX6" fmla="*/ 17180 w 4858096"/>
              <a:gd name="connsiteY6" fmla="*/ 1004240 h 25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096" h="2584441">
                <a:moveTo>
                  <a:pt x="17180" y="1004240"/>
                </a:moveTo>
                <a:lnTo>
                  <a:pt x="2849886" y="1019008"/>
                </a:lnTo>
                <a:lnTo>
                  <a:pt x="2835120" y="0"/>
                </a:lnTo>
                <a:lnTo>
                  <a:pt x="4858096" y="14768"/>
                </a:lnTo>
                <a:lnTo>
                  <a:pt x="4858096" y="2584441"/>
                </a:lnTo>
                <a:lnTo>
                  <a:pt x="0" y="2510600"/>
                </a:lnTo>
                <a:lnTo>
                  <a:pt x="17180" y="1004240"/>
                </a:lnTo>
                <a:close/>
              </a:path>
            </a:pathLst>
          </a:custGeom>
          <a:solidFill>
            <a:srgbClr val="6DE304"/>
          </a:solidFill>
          <a:ln>
            <a:solidFill>
              <a:srgbClr val="6DE304"/>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130" name="Picture 129"/>
          <p:cNvPicPr>
            <a:picLocks noChangeAspect="1"/>
          </p:cNvPicPr>
          <p:nvPr/>
        </p:nvPicPr>
        <p:blipFill>
          <a:blip r:embed="rId2"/>
          <a:stretch>
            <a:fillRect/>
          </a:stretch>
        </p:blipFill>
        <p:spPr>
          <a:xfrm>
            <a:off x="1192737" y="1867073"/>
            <a:ext cx="7562290" cy="5029200"/>
          </a:xfrm>
          <a:prstGeom prst="rect">
            <a:avLst/>
          </a:prstGeom>
        </p:spPr>
      </p:pic>
      <p:pic>
        <p:nvPicPr>
          <p:cNvPr id="131" name="Picture 130"/>
          <p:cNvPicPr>
            <a:picLocks noChangeAspect="1"/>
          </p:cNvPicPr>
          <p:nvPr/>
        </p:nvPicPr>
        <p:blipFill>
          <a:blip r:embed="rId3"/>
          <a:stretch>
            <a:fillRect/>
          </a:stretch>
        </p:blipFill>
        <p:spPr>
          <a:xfrm>
            <a:off x="1620952" y="167417"/>
            <a:ext cx="6200324" cy="1557358"/>
          </a:xfrm>
          <a:prstGeom prst="rect">
            <a:avLst/>
          </a:prstGeom>
        </p:spPr>
      </p:pic>
      <p:pic>
        <p:nvPicPr>
          <p:cNvPr id="135" name="Picture 134"/>
          <p:cNvPicPr>
            <a:picLocks noChangeAspect="1"/>
          </p:cNvPicPr>
          <p:nvPr/>
        </p:nvPicPr>
        <p:blipFill>
          <a:blip r:embed="rId4">
            <a:clrChange>
              <a:clrFrom>
                <a:srgbClr val="FFFFFF"/>
              </a:clrFrom>
              <a:clrTo>
                <a:srgbClr val="FFFFFF">
                  <a:alpha val="0"/>
                </a:srgbClr>
              </a:clrTo>
            </a:clrChange>
          </a:blip>
          <a:stretch>
            <a:fillRect/>
          </a:stretch>
        </p:blipFill>
        <p:spPr>
          <a:xfrm>
            <a:off x="2002864" y="2686106"/>
            <a:ext cx="434091" cy="448561"/>
          </a:xfrm>
          <a:prstGeom prst="rect">
            <a:avLst/>
          </a:prstGeom>
        </p:spPr>
      </p:pic>
      <p:pic>
        <p:nvPicPr>
          <p:cNvPr id="136" name="Picture 135"/>
          <p:cNvPicPr>
            <a:picLocks noChangeAspect="1"/>
          </p:cNvPicPr>
          <p:nvPr/>
        </p:nvPicPr>
        <p:blipFill>
          <a:blip r:embed="rId5">
            <a:clrChange>
              <a:clrFrom>
                <a:srgbClr val="FFFFFF"/>
              </a:clrFrom>
              <a:clrTo>
                <a:srgbClr val="FFFFFF">
                  <a:alpha val="0"/>
                </a:srgbClr>
              </a:clrTo>
            </a:clrChange>
          </a:blip>
          <a:stretch>
            <a:fillRect/>
          </a:stretch>
        </p:blipFill>
        <p:spPr>
          <a:xfrm>
            <a:off x="4522353" y="3653986"/>
            <a:ext cx="368543" cy="439418"/>
          </a:xfrm>
          <a:prstGeom prst="rect">
            <a:avLst/>
          </a:prstGeom>
        </p:spPr>
      </p:pic>
      <p:pic>
        <p:nvPicPr>
          <p:cNvPr id="137" name="Picture 136"/>
          <p:cNvPicPr>
            <a:picLocks noChangeAspect="1"/>
          </p:cNvPicPr>
          <p:nvPr/>
        </p:nvPicPr>
        <p:blipFill>
          <a:blip r:embed="rId6">
            <a:clrChange>
              <a:clrFrom>
                <a:srgbClr val="FFFFFF"/>
              </a:clrFrom>
              <a:clrTo>
                <a:srgbClr val="FFFFFF">
                  <a:alpha val="0"/>
                </a:srgbClr>
              </a:clrTo>
            </a:clrChange>
          </a:blip>
          <a:stretch>
            <a:fillRect/>
          </a:stretch>
        </p:blipFill>
        <p:spPr>
          <a:xfrm>
            <a:off x="6806637" y="2165431"/>
            <a:ext cx="376211" cy="448561"/>
          </a:xfrm>
          <a:prstGeom prst="rect">
            <a:avLst/>
          </a:prstGeom>
        </p:spPr>
      </p:pic>
      <p:pic>
        <p:nvPicPr>
          <p:cNvPr id="139" name="Picture 138"/>
          <p:cNvPicPr>
            <a:picLocks noChangeAspect="1"/>
          </p:cNvPicPr>
          <p:nvPr/>
        </p:nvPicPr>
        <p:blipFill>
          <a:blip r:embed="rId7">
            <a:clrChange>
              <a:clrFrom>
                <a:srgbClr val="FFFFFF"/>
              </a:clrFrom>
              <a:clrTo>
                <a:srgbClr val="FFFFFF">
                  <a:alpha val="0"/>
                </a:srgbClr>
              </a:clrTo>
            </a:clrChange>
          </a:blip>
          <a:stretch>
            <a:fillRect/>
          </a:stretch>
        </p:blipFill>
        <p:spPr>
          <a:xfrm>
            <a:off x="7567670" y="4172301"/>
            <a:ext cx="351117" cy="477517"/>
          </a:xfrm>
          <a:prstGeom prst="rect">
            <a:avLst/>
          </a:prstGeom>
        </p:spPr>
      </p:pic>
      <p:pic>
        <p:nvPicPr>
          <p:cNvPr id="140" name="Picture 139"/>
          <p:cNvPicPr>
            <a:picLocks noChangeAspect="1"/>
          </p:cNvPicPr>
          <p:nvPr/>
        </p:nvPicPr>
        <p:blipFill>
          <a:blip r:embed="rId8">
            <a:clrChange>
              <a:clrFrom>
                <a:srgbClr val="FFFFFF"/>
              </a:clrFrom>
              <a:clrTo>
                <a:srgbClr val="FFFFFF">
                  <a:alpha val="0"/>
                </a:srgbClr>
              </a:clrTo>
            </a:clrChange>
          </a:blip>
          <a:stretch>
            <a:fillRect/>
          </a:stretch>
        </p:blipFill>
        <p:spPr>
          <a:xfrm>
            <a:off x="2045705" y="5707762"/>
            <a:ext cx="312928" cy="426718"/>
          </a:xfrm>
          <a:prstGeom prst="rect">
            <a:avLst/>
          </a:prstGeom>
        </p:spPr>
      </p:pic>
      <p:pic>
        <p:nvPicPr>
          <p:cNvPr id="141" name="Picture 140"/>
          <p:cNvPicPr>
            <a:picLocks noChangeAspect="1"/>
          </p:cNvPicPr>
          <p:nvPr/>
        </p:nvPicPr>
        <p:blipFill>
          <a:blip r:embed="rId9">
            <a:clrChange>
              <a:clrFrom>
                <a:srgbClr val="FFFFFF"/>
              </a:clrFrom>
              <a:clrTo>
                <a:srgbClr val="FFFFFF">
                  <a:alpha val="0"/>
                </a:srgbClr>
              </a:clrTo>
            </a:clrChange>
          </a:blip>
          <a:stretch>
            <a:fillRect/>
          </a:stretch>
        </p:blipFill>
        <p:spPr>
          <a:xfrm>
            <a:off x="5359095" y="6133171"/>
            <a:ext cx="269320" cy="43941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pic>
        <p:nvPicPr>
          <p:cNvPr id="127" name="Picture 126"/>
          <p:cNvPicPr>
            <a:picLocks noChangeAspect="1"/>
          </p:cNvPicPr>
          <p:nvPr/>
        </p:nvPicPr>
        <p:blipFill>
          <a:blip r:embed="rId2"/>
          <a:stretch>
            <a:fillRect/>
          </a:stretch>
        </p:blipFill>
        <p:spPr>
          <a:xfrm>
            <a:off x="1499953" y="251296"/>
            <a:ext cx="6043297" cy="1507236"/>
          </a:xfrm>
          <a:prstGeom prst="rect">
            <a:avLst/>
          </a:prstGeom>
        </p:spPr>
      </p:pic>
      <p:pic>
        <p:nvPicPr>
          <p:cNvPr id="130" name="Picture 129"/>
          <p:cNvPicPr>
            <a:picLocks noChangeAspect="1"/>
          </p:cNvPicPr>
          <p:nvPr/>
        </p:nvPicPr>
        <p:blipFill>
          <a:blip r:embed="rId3"/>
          <a:stretch>
            <a:fillRect/>
          </a:stretch>
        </p:blipFill>
        <p:spPr>
          <a:xfrm>
            <a:off x="1195129" y="1876750"/>
            <a:ext cx="7398823" cy="4957211"/>
          </a:xfrm>
          <a:prstGeom prst="rect">
            <a:avLst/>
          </a:prstGeom>
        </p:spPr>
      </p:pic>
      <p:pic>
        <p:nvPicPr>
          <p:cNvPr id="131" name="Picture 130"/>
          <p:cNvPicPr>
            <a:picLocks noChangeAspect="1"/>
          </p:cNvPicPr>
          <p:nvPr/>
        </p:nvPicPr>
        <p:blipFill>
          <a:blip r:embed="rId4">
            <a:clrChange>
              <a:clrFrom>
                <a:srgbClr val="FFFFFF"/>
              </a:clrFrom>
              <a:clrTo>
                <a:srgbClr val="FFFFFF">
                  <a:alpha val="0"/>
                </a:srgbClr>
              </a:clrTo>
            </a:clrChange>
          </a:blip>
          <a:stretch>
            <a:fillRect/>
          </a:stretch>
        </p:blipFill>
        <p:spPr>
          <a:xfrm>
            <a:off x="2209588" y="2435050"/>
            <a:ext cx="434091" cy="448561"/>
          </a:xfrm>
          <a:prstGeom prst="rect">
            <a:avLst/>
          </a:prstGeom>
        </p:spPr>
      </p:pic>
      <p:pic>
        <p:nvPicPr>
          <p:cNvPr id="132" name="Picture 131"/>
          <p:cNvPicPr>
            <a:picLocks noChangeAspect="1"/>
          </p:cNvPicPr>
          <p:nvPr/>
        </p:nvPicPr>
        <p:blipFill>
          <a:blip r:embed="rId5">
            <a:clrChange>
              <a:clrFrom>
                <a:srgbClr val="FFFFFF"/>
              </a:clrFrom>
              <a:clrTo>
                <a:srgbClr val="FFFFFF">
                  <a:alpha val="0"/>
                </a:srgbClr>
              </a:clrTo>
            </a:clrChange>
          </a:blip>
          <a:stretch>
            <a:fillRect/>
          </a:stretch>
        </p:blipFill>
        <p:spPr>
          <a:xfrm>
            <a:off x="6246124" y="2162802"/>
            <a:ext cx="368543" cy="439418"/>
          </a:xfrm>
          <a:prstGeom prst="rect">
            <a:avLst/>
          </a:prstGeom>
        </p:spPr>
      </p:pic>
      <p:pic>
        <p:nvPicPr>
          <p:cNvPr id="133" name="Picture 132"/>
          <p:cNvPicPr>
            <a:picLocks noChangeAspect="1"/>
          </p:cNvPicPr>
          <p:nvPr/>
        </p:nvPicPr>
        <p:blipFill>
          <a:blip r:embed="rId6">
            <a:clrChange>
              <a:clrFrom>
                <a:srgbClr val="FFFFFF"/>
              </a:clrFrom>
              <a:clrTo>
                <a:srgbClr val="FFFFFF">
                  <a:alpha val="0"/>
                </a:srgbClr>
              </a:clrTo>
            </a:clrChange>
          </a:blip>
          <a:stretch>
            <a:fillRect/>
          </a:stretch>
        </p:blipFill>
        <p:spPr>
          <a:xfrm>
            <a:off x="4488336" y="3649351"/>
            <a:ext cx="376211" cy="448561"/>
          </a:xfrm>
          <a:prstGeom prst="rect">
            <a:avLst/>
          </a:prstGeom>
        </p:spPr>
      </p:pic>
      <p:pic>
        <p:nvPicPr>
          <p:cNvPr id="134" name="Picture 133"/>
          <p:cNvPicPr>
            <a:picLocks noChangeAspect="1"/>
          </p:cNvPicPr>
          <p:nvPr/>
        </p:nvPicPr>
        <p:blipFill>
          <a:blip r:embed="rId7">
            <a:clrChange>
              <a:clrFrom>
                <a:srgbClr val="FFFFFF"/>
              </a:clrFrom>
              <a:clrTo>
                <a:srgbClr val="FFFFFF">
                  <a:alpha val="0"/>
                </a:srgbClr>
              </a:clrTo>
            </a:clrChange>
          </a:blip>
          <a:stretch>
            <a:fillRect/>
          </a:stretch>
        </p:blipFill>
        <p:spPr>
          <a:xfrm>
            <a:off x="7508606" y="4157533"/>
            <a:ext cx="351117" cy="477517"/>
          </a:xfrm>
          <a:prstGeom prst="rect">
            <a:avLst/>
          </a:prstGeom>
        </p:spPr>
      </p:pic>
      <p:pic>
        <p:nvPicPr>
          <p:cNvPr id="135" name="Picture 134"/>
          <p:cNvPicPr>
            <a:picLocks noChangeAspect="1"/>
          </p:cNvPicPr>
          <p:nvPr/>
        </p:nvPicPr>
        <p:blipFill>
          <a:blip r:embed="rId8">
            <a:clrChange>
              <a:clrFrom>
                <a:srgbClr val="FFFFFF"/>
              </a:clrFrom>
              <a:clrTo>
                <a:srgbClr val="FFFFFF">
                  <a:alpha val="0"/>
                </a:srgbClr>
              </a:clrTo>
            </a:clrChange>
          </a:blip>
          <a:stretch>
            <a:fillRect/>
          </a:stretch>
        </p:blipFill>
        <p:spPr>
          <a:xfrm>
            <a:off x="2039743" y="5163961"/>
            <a:ext cx="312928" cy="426718"/>
          </a:xfrm>
          <a:prstGeom prst="rect">
            <a:avLst/>
          </a:prstGeom>
        </p:spPr>
      </p:pic>
      <p:pic>
        <p:nvPicPr>
          <p:cNvPr id="136" name="Picture 135"/>
          <p:cNvPicPr>
            <a:picLocks noChangeAspect="1"/>
          </p:cNvPicPr>
          <p:nvPr/>
        </p:nvPicPr>
        <p:blipFill>
          <a:blip r:embed="rId9">
            <a:clrChange>
              <a:clrFrom>
                <a:srgbClr val="FFFFFF"/>
              </a:clrFrom>
              <a:clrTo>
                <a:srgbClr val="FFFFFF">
                  <a:alpha val="0"/>
                </a:srgbClr>
              </a:clrTo>
            </a:clrChange>
          </a:blip>
          <a:stretch>
            <a:fillRect/>
          </a:stretch>
        </p:blipFill>
        <p:spPr>
          <a:xfrm>
            <a:off x="5802075" y="5660595"/>
            <a:ext cx="269320" cy="4394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noChangeAspect="1"/>
          </p:cNvGrpSpPr>
          <p:nvPr/>
        </p:nvGrpSpPr>
        <p:grpSpPr>
          <a:xfrm rot="16200000">
            <a:off x="-3023157" y="2965147"/>
            <a:ext cx="6938939" cy="1010753"/>
            <a:chOff x="1305883" y="3351654"/>
            <a:chExt cx="6562303" cy="955892"/>
          </a:xfrm>
        </p:grpSpPr>
        <p:sp>
          <p:nvSpPr>
            <p:cNvPr id="5" name="Line 3"/>
            <p:cNvSpPr>
              <a:spLocks noChangeShapeType="1"/>
            </p:cNvSpPr>
            <p:nvPr/>
          </p:nvSpPr>
          <p:spPr bwMode="auto">
            <a:xfrm rot="10800000" flipV="1">
              <a:off x="1366802" y="3512198"/>
              <a:ext cx="6501384" cy="0"/>
            </a:xfrm>
            <a:prstGeom prst="line">
              <a:avLst/>
            </a:prstGeom>
            <a:noFill/>
            <a:ln w="101600">
              <a:solidFill>
                <a:schemeClr val="tx2"/>
              </a:solidFill>
              <a:round/>
              <a:headEnd/>
              <a:tailEnd/>
            </a:ln>
            <a:effectLst>
              <a:outerShdw blurRad="38100" dist="25400" dir="5400000" algn="ctr" rotWithShape="0">
                <a:srgbClr val="9F3F12">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 name="AutoShape 5"/>
            <p:cNvSpPr>
              <a:spLocks noChangeAspect="1" noChangeArrowheads="1"/>
            </p:cNvSpPr>
            <p:nvPr/>
          </p:nvSpPr>
          <p:spPr bwMode="auto">
            <a:xfrm rot="10057154" flipV="1">
              <a:off x="7522272" y="351219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AutoShape 6"/>
            <p:cNvSpPr>
              <a:spLocks noChangeAspect="1" noChangeArrowheads="1"/>
            </p:cNvSpPr>
            <p:nvPr/>
          </p:nvSpPr>
          <p:spPr bwMode="auto">
            <a:xfrm rot="10800000" flipV="1">
              <a:off x="7312539" y="3730689"/>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8" name="AutoShape 7"/>
            <p:cNvSpPr>
              <a:spLocks noChangeAspect="1" noChangeArrowheads="1"/>
            </p:cNvSpPr>
            <p:nvPr/>
          </p:nvSpPr>
          <p:spPr bwMode="auto">
            <a:xfrm rot="9911497" flipV="1">
              <a:off x="7401743" y="3351654"/>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AutoShape 8"/>
            <p:cNvSpPr>
              <a:spLocks noChangeAspect="1" noChangeArrowheads="1"/>
            </p:cNvSpPr>
            <p:nvPr/>
          </p:nvSpPr>
          <p:spPr bwMode="auto">
            <a:xfrm rot="10800000" flipV="1">
              <a:off x="7549509" y="390358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AutoShape 9"/>
            <p:cNvSpPr>
              <a:spLocks noChangeAspect="1" noChangeArrowheads="1"/>
            </p:cNvSpPr>
            <p:nvPr/>
          </p:nvSpPr>
          <p:spPr bwMode="auto">
            <a:xfrm rot="10907450" flipV="1">
              <a:off x="7079655" y="3425751"/>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AutoShape 10"/>
            <p:cNvSpPr>
              <a:spLocks noChangeAspect="1" noChangeArrowheads="1"/>
            </p:cNvSpPr>
            <p:nvPr/>
          </p:nvSpPr>
          <p:spPr bwMode="auto">
            <a:xfrm rot="13459557" flipV="1">
              <a:off x="7224016" y="3591995"/>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AutoShape 12"/>
            <p:cNvSpPr>
              <a:spLocks noChangeAspect="1" noChangeArrowheads="1"/>
            </p:cNvSpPr>
            <p:nvPr/>
          </p:nvSpPr>
          <p:spPr bwMode="auto">
            <a:xfrm rot="10197287" flipV="1">
              <a:off x="6891389" y="360665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AutoShape 13"/>
            <p:cNvSpPr>
              <a:spLocks noChangeAspect="1" noChangeArrowheads="1"/>
            </p:cNvSpPr>
            <p:nvPr/>
          </p:nvSpPr>
          <p:spPr bwMode="auto">
            <a:xfrm rot="10940133" flipV="1">
              <a:off x="6672927" y="381641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AutoShape 14"/>
            <p:cNvSpPr>
              <a:spLocks noChangeAspect="1" noChangeArrowheads="1"/>
            </p:cNvSpPr>
            <p:nvPr/>
          </p:nvSpPr>
          <p:spPr bwMode="auto">
            <a:xfrm rot="10051630" flipV="1">
              <a:off x="6780331" y="343938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AutoShape 15"/>
            <p:cNvSpPr>
              <a:spLocks noChangeAspect="1" noChangeArrowheads="1"/>
            </p:cNvSpPr>
            <p:nvPr/>
          </p:nvSpPr>
          <p:spPr bwMode="auto">
            <a:xfrm rot="10940133" flipV="1">
              <a:off x="7080079" y="384332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AutoShape 16"/>
            <p:cNvSpPr>
              <a:spLocks noChangeAspect="1" noChangeArrowheads="1"/>
            </p:cNvSpPr>
            <p:nvPr/>
          </p:nvSpPr>
          <p:spPr bwMode="auto">
            <a:xfrm rot="11047583" flipV="1">
              <a:off x="6455490" y="35002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AutoShape 17"/>
            <p:cNvSpPr>
              <a:spLocks noChangeAspect="1" noChangeArrowheads="1"/>
            </p:cNvSpPr>
            <p:nvPr/>
          </p:nvSpPr>
          <p:spPr bwMode="auto">
            <a:xfrm rot="13599690" flipV="1">
              <a:off x="6592956" y="367228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AutoShape 19"/>
            <p:cNvSpPr>
              <a:spLocks noChangeAspect="1" noChangeArrowheads="1"/>
            </p:cNvSpPr>
            <p:nvPr/>
          </p:nvSpPr>
          <p:spPr bwMode="auto">
            <a:xfrm rot="10781926" flipV="1">
              <a:off x="6245690" y="364301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AutoShape 20"/>
            <p:cNvSpPr>
              <a:spLocks noChangeAspect="1" noChangeArrowheads="1"/>
            </p:cNvSpPr>
            <p:nvPr/>
          </p:nvSpPr>
          <p:spPr bwMode="auto">
            <a:xfrm rot="11524772" flipV="1">
              <a:off x="5994878" y="381277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AutoShape 21"/>
            <p:cNvSpPr>
              <a:spLocks noChangeAspect="1" noChangeArrowheads="1"/>
            </p:cNvSpPr>
            <p:nvPr/>
          </p:nvSpPr>
          <p:spPr bwMode="auto">
            <a:xfrm rot="10636269" flipV="1">
              <a:off x="6176826" y="34520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AutoShape 22"/>
            <p:cNvSpPr>
              <a:spLocks noChangeAspect="1" noChangeArrowheads="1"/>
            </p:cNvSpPr>
            <p:nvPr/>
          </p:nvSpPr>
          <p:spPr bwMode="auto">
            <a:xfrm rot="11524772" flipV="1">
              <a:off x="6403886" y="3900892"/>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AutoShape 23"/>
            <p:cNvSpPr>
              <a:spLocks noChangeAspect="1" noChangeArrowheads="1"/>
            </p:cNvSpPr>
            <p:nvPr/>
          </p:nvSpPr>
          <p:spPr bwMode="auto">
            <a:xfrm rot="11632222" flipV="1">
              <a:off x="5846362" y="345710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AutoShape 24"/>
            <p:cNvSpPr>
              <a:spLocks noChangeAspect="1" noChangeArrowheads="1"/>
            </p:cNvSpPr>
            <p:nvPr/>
          </p:nvSpPr>
          <p:spPr bwMode="auto">
            <a:xfrm rot="14184329" flipV="1">
              <a:off x="5952738" y="3649879"/>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AutoShape 25"/>
            <p:cNvSpPr>
              <a:spLocks noChangeAspect="1" noChangeArrowheads="1"/>
            </p:cNvSpPr>
            <p:nvPr/>
          </p:nvSpPr>
          <p:spPr bwMode="auto">
            <a:xfrm rot="8548718" flipV="1">
              <a:off x="5605399" y="352454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AutoShape 26"/>
            <p:cNvSpPr>
              <a:spLocks noChangeAspect="1" noChangeArrowheads="1"/>
            </p:cNvSpPr>
            <p:nvPr/>
          </p:nvSpPr>
          <p:spPr bwMode="auto">
            <a:xfrm rot="10800000" flipV="1">
              <a:off x="5289438" y="3681291"/>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AutoShape 27"/>
            <p:cNvSpPr>
              <a:spLocks noChangeAspect="1" noChangeArrowheads="1"/>
            </p:cNvSpPr>
            <p:nvPr/>
          </p:nvSpPr>
          <p:spPr bwMode="auto">
            <a:xfrm rot="9911497" flipV="1">
              <a:off x="5552966" y="386653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AutoShape 28"/>
            <p:cNvSpPr>
              <a:spLocks noChangeAspect="1" noChangeArrowheads="1"/>
            </p:cNvSpPr>
            <p:nvPr/>
          </p:nvSpPr>
          <p:spPr bwMode="auto">
            <a:xfrm rot="10800000" flipV="1">
              <a:off x="5765422"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AutoShape 29"/>
            <p:cNvSpPr>
              <a:spLocks noChangeAspect="1" noChangeArrowheads="1"/>
            </p:cNvSpPr>
            <p:nvPr/>
          </p:nvSpPr>
          <p:spPr bwMode="auto">
            <a:xfrm rot="10907450" flipV="1">
              <a:off x="5056553" y="337635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AutoShape 30"/>
            <p:cNvSpPr>
              <a:spLocks noChangeAspect="1" noChangeArrowheads="1"/>
            </p:cNvSpPr>
            <p:nvPr/>
          </p:nvSpPr>
          <p:spPr bwMode="auto">
            <a:xfrm rot="13459557" flipV="1">
              <a:off x="5200915" y="354259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AutoShape 31"/>
            <p:cNvSpPr>
              <a:spLocks noChangeAspect="1" noChangeArrowheads="1"/>
            </p:cNvSpPr>
            <p:nvPr/>
          </p:nvSpPr>
          <p:spPr bwMode="auto">
            <a:xfrm rot="10197287" flipV="1">
              <a:off x="4868612" y="355969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AutoShape 32"/>
            <p:cNvSpPr>
              <a:spLocks noChangeAspect="1" noChangeArrowheads="1"/>
            </p:cNvSpPr>
            <p:nvPr/>
          </p:nvSpPr>
          <p:spPr bwMode="auto">
            <a:xfrm rot="10940133" flipV="1">
              <a:off x="4652070" y="37658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AutoShape 33"/>
            <p:cNvSpPr>
              <a:spLocks noChangeAspect="1" noChangeArrowheads="1"/>
            </p:cNvSpPr>
            <p:nvPr/>
          </p:nvSpPr>
          <p:spPr bwMode="auto">
            <a:xfrm rot="10051631" flipV="1">
              <a:off x="4754893" y="33896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AutoShape 34"/>
            <p:cNvSpPr>
              <a:spLocks noChangeAspect="1" noChangeArrowheads="1"/>
            </p:cNvSpPr>
            <p:nvPr/>
          </p:nvSpPr>
          <p:spPr bwMode="auto">
            <a:xfrm rot="10940133" flipV="1">
              <a:off x="5058596" y="3798137"/>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AutoShape 35"/>
            <p:cNvSpPr>
              <a:spLocks noChangeAspect="1" noChangeArrowheads="1"/>
            </p:cNvSpPr>
            <p:nvPr/>
          </p:nvSpPr>
          <p:spPr bwMode="auto">
            <a:xfrm rot="11047583" flipV="1">
              <a:off x="4430760" y="34457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AutoShape 36"/>
            <p:cNvSpPr>
              <a:spLocks noChangeAspect="1" noChangeArrowheads="1"/>
            </p:cNvSpPr>
            <p:nvPr/>
          </p:nvSpPr>
          <p:spPr bwMode="auto">
            <a:xfrm rot="13599691" flipV="1">
              <a:off x="4521252" y="3667966"/>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AutoShape 37"/>
            <p:cNvSpPr>
              <a:spLocks noChangeAspect="1" noChangeArrowheads="1"/>
            </p:cNvSpPr>
            <p:nvPr/>
          </p:nvSpPr>
          <p:spPr bwMode="auto">
            <a:xfrm rot="10781926" flipV="1">
              <a:off x="4221029" y="3607194"/>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AutoShape 38"/>
            <p:cNvSpPr>
              <a:spLocks noChangeAspect="1" noChangeArrowheads="1"/>
            </p:cNvSpPr>
            <p:nvPr/>
          </p:nvSpPr>
          <p:spPr bwMode="auto">
            <a:xfrm rot="11524772" flipV="1">
              <a:off x="3983377" y="3760138"/>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AutoShape 39"/>
            <p:cNvSpPr>
              <a:spLocks noChangeAspect="1" noChangeArrowheads="1"/>
            </p:cNvSpPr>
            <p:nvPr/>
          </p:nvSpPr>
          <p:spPr bwMode="auto">
            <a:xfrm rot="10636269" flipV="1">
              <a:off x="4138634" y="340295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AutoShape 40"/>
            <p:cNvSpPr>
              <a:spLocks noChangeAspect="1" noChangeArrowheads="1"/>
            </p:cNvSpPr>
            <p:nvPr/>
          </p:nvSpPr>
          <p:spPr bwMode="auto">
            <a:xfrm rot="11524772" flipV="1">
              <a:off x="4389223" y="38779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AutoShape 41"/>
            <p:cNvSpPr>
              <a:spLocks noChangeAspect="1" noChangeArrowheads="1"/>
            </p:cNvSpPr>
            <p:nvPr/>
          </p:nvSpPr>
          <p:spPr bwMode="auto">
            <a:xfrm rot="11632222" flipV="1">
              <a:off x="3812459" y="3381103"/>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AutoShape 42"/>
            <p:cNvSpPr>
              <a:spLocks noChangeAspect="1" noChangeArrowheads="1"/>
            </p:cNvSpPr>
            <p:nvPr/>
          </p:nvSpPr>
          <p:spPr bwMode="auto">
            <a:xfrm rot="14184329" flipV="1">
              <a:off x="3880479" y="3633767"/>
              <a:ext cx="341986" cy="245142"/>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AutoShape 43"/>
            <p:cNvSpPr>
              <a:spLocks noChangeAspect="1" noChangeArrowheads="1"/>
            </p:cNvSpPr>
            <p:nvPr/>
          </p:nvSpPr>
          <p:spPr bwMode="auto">
            <a:xfrm rot="10907450" flipV="1">
              <a:off x="5431757" y="345615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3" name="AutoShape 44"/>
            <p:cNvSpPr>
              <a:spLocks noChangeAspect="1" noChangeArrowheads="1"/>
            </p:cNvSpPr>
            <p:nvPr/>
          </p:nvSpPr>
          <p:spPr bwMode="auto">
            <a:xfrm rot="10907450" flipV="1">
              <a:off x="3630645" y="3438100"/>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4" name="AutoShape 46"/>
            <p:cNvSpPr>
              <a:spLocks noChangeAspect="1" noChangeArrowheads="1"/>
            </p:cNvSpPr>
            <p:nvPr/>
          </p:nvSpPr>
          <p:spPr bwMode="auto">
            <a:xfrm rot="10197287" flipV="1">
              <a:off x="3442379" y="361900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5" name="AutoShape 47"/>
            <p:cNvSpPr>
              <a:spLocks noChangeAspect="1" noChangeArrowheads="1"/>
            </p:cNvSpPr>
            <p:nvPr/>
          </p:nvSpPr>
          <p:spPr bwMode="auto">
            <a:xfrm rot="10940133" flipV="1">
              <a:off x="3223917" y="3828765"/>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6" name="AutoShape 48"/>
            <p:cNvSpPr>
              <a:spLocks noChangeAspect="1" noChangeArrowheads="1"/>
            </p:cNvSpPr>
            <p:nvPr/>
          </p:nvSpPr>
          <p:spPr bwMode="auto">
            <a:xfrm rot="10051630" flipV="1">
              <a:off x="3331321" y="345173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7" name="AutoShape 49"/>
            <p:cNvSpPr>
              <a:spLocks noChangeAspect="1" noChangeArrowheads="1"/>
            </p:cNvSpPr>
            <p:nvPr/>
          </p:nvSpPr>
          <p:spPr bwMode="auto">
            <a:xfrm rot="10940133" flipV="1">
              <a:off x="3631069" y="3855674"/>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8" name="AutoShape 50"/>
            <p:cNvSpPr>
              <a:spLocks noChangeAspect="1" noChangeArrowheads="1"/>
            </p:cNvSpPr>
            <p:nvPr/>
          </p:nvSpPr>
          <p:spPr bwMode="auto">
            <a:xfrm rot="11047583" flipV="1">
              <a:off x="3006480" y="351264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49" name="AutoShape 51"/>
            <p:cNvSpPr>
              <a:spLocks noChangeAspect="1" noChangeArrowheads="1"/>
            </p:cNvSpPr>
            <p:nvPr/>
          </p:nvSpPr>
          <p:spPr bwMode="auto">
            <a:xfrm rot="13599690" flipV="1">
              <a:off x="3143946" y="3684637"/>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0" name="AutoShape 53"/>
            <p:cNvSpPr>
              <a:spLocks noChangeAspect="1" noChangeArrowheads="1"/>
            </p:cNvSpPr>
            <p:nvPr/>
          </p:nvSpPr>
          <p:spPr bwMode="auto">
            <a:xfrm rot="10781926" flipV="1">
              <a:off x="2796680" y="365536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1" name="AutoShape 54"/>
            <p:cNvSpPr>
              <a:spLocks noChangeAspect="1" noChangeArrowheads="1"/>
            </p:cNvSpPr>
            <p:nvPr/>
          </p:nvSpPr>
          <p:spPr bwMode="auto">
            <a:xfrm rot="11524772" flipV="1">
              <a:off x="2545868" y="3825122"/>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2" name="AutoShape 55"/>
            <p:cNvSpPr>
              <a:spLocks noChangeAspect="1" noChangeArrowheads="1"/>
            </p:cNvSpPr>
            <p:nvPr/>
          </p:nvSpPr>
          <p:spPr bwMode="auto">
            <a:xfrm rot="10636269" flipV="1">
              <a:off x="2727816" y="34644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3" name="AutoShape 56"/>
            <p:cNvSpPr>
              <a:spLocks noChangeAspect="1" noChangeArrowheads="1"/>
            </p:cNvSpPr>
            <p:nvPr/>
          </p:nvSpPr>
          <p:spPr bwMode="auto">
            <a:xfrm rot="11524772" flipV="1">
              <a:off x="2954876" y="391324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4" name="AutoShape 57"/>
            <p:cNvSpPr>
              <a:spLocks noChangeAspect="1" noChangeArrowheads="1"/>
            </p:cNvSpPr>
            <p:nvPr/>
          </p:nvSpPr>
          <p:spPr bwMode="auto">
            <a:xfrm rot="11632222" flipV="1">
              <a:off x="2397352" y="3469455"/>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5" name="AutoShape 58"/>
            <p:cNvSpPr>
              <a:spLocks noChangeAspect="1" noChangeArrowheads="1"/>
            </p:cNvSpPr>
            <p:nvPr/>
          </p:nvSpPr>
          <p:spPr bwMode="auto">
            <a:xfrm rot="14184329" flipV="1">
              <a:off x="2503728" y="3662228"/>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6" name="AutoShape 59"/>
            <p:cNvSpPr>
              <a:spLocks noChangeAspect="1" noChangeArrowheads="1"/>
            </p:cNvSpPr>
            <p:nvPr/>
          </p:nvSpPr>
          <p:spPr bwMode="auto">
            <a:xfrm rot="8548718" flipV="1">
              <a:off x="2156390" y="3536897"/>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7" name="AutoShape 60"/>
            <p:cNvSpPr>
              <a:spLocks noChangeAspect="1" noChangeArrowheads="1"/>
            </p:cNvSpPr>
            <p:nvPr/>
          </p:nvSpPr>
          <p:spPr bwMode="auto">
            <a:xfrm rot="10800000" flipV="1">
              <a:off x="1840429" y="3693640"/>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8" name="AutoShape 61"/>
            <p:cNvSpPr>
              <a:spLocks noChangeAspect="1" noChangeArrowheads="1"/>
            </p:cNvSpPr>
            <p:nvPr/>
          </p:nvSpPr>
          <p:spPr bwMode="auto">
            <a:xfrm rot="9911497" flipV="1">
              <a:off x="2103956" y="387888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59" name="AutoShape 62"/>
            <p:cNvSpPr>
              <a:spLocks noChangeAspect="1" noChangeArrowheads="1"/>
            </p:cNvSpPr>
            <p:nvPr/>
          </p:nvSpPr>
          <p:spPr bwMode="auto">
            <a:xfrm rot="10800000" flipV="1">
              <a:off x="2316413" y="3891233"/>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0" name="AutoShape 63"/>
            <p:cNvSpPr>
              <a:spLocks noChangeAspect="1" noChangeArrowheads="1"/>
            </p:cNvSpPr>
            <p:nvPr/>
          </p:nvSpPr>
          <p:spPr bwMode="auto">
            <a:xfrm rot="10907450" flipV="1">
              <a:off x="1607544" y="33887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1" name="AutoShape 64"/>
            <p:cNvSpPr>
              <a:spLocks noChangeAspect="1" noChangeArrowheads="1"/>
            </p:cNvSpPr>
            <p:nvPr/>
          </p:nvSpPr>
          <p:spPr bwMode="auto">
            <a:xfrm rot="13459557" flipV="1">
              <a:off x="1751905" y="3554946"/>
              <a:ext cx="245142" cy="341986"/>
            </a:xfrm>
            <a:prstGeom prst="star4">
              <a:avLst>
                <a:gd name="adj" fmla="val 12500"/>
              </a:avLst>
            </a:prstGeom>
            <a:solidFill>
              <a:schemeClr val="accent3"/>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2" name="AutoShape 65"/>
            <p:cNvSpPr>
              <a:spLocks noChangeAspect="1" noChangeArrowheads="1"/>
            </p:cNvSpPr>
            <p:nvPr/>
          </p:nvSpPr>
          <p:spPr bwMode="auto">
            <a:xfrm rot="10197287" flipV="1">
              <a:off x="1419602" y="3572046"/>
              <a:ext cx="343198" cy="478781"/>
            </a:xfrm>
            <a:prstGeom prst="star4">
              <a:avLst>
                <a:gd name="adj" fmla="val 12500"/>
              </a:avLst>
            </a:prstGeom>
            <a:solidFill>
              <a:schemeClr val="accent5"/>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AutoShape 67"/>
            <p:cNvSpPr>
              <a:spLocks noChangeAspect="1" noChangeArrowheads="1"/>
            </p:cNvSpPr>
            <p:nvPr/>
          </p:nvSpPr>
          <p:spPr bwMode="auto">
            <a:xfrm rot="10051631" flipV="1">
              <a:off x="1305883" y="3402002"/>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65" name="AutoShape 68"/>
            <p:cNvSpPr>
              <a:spLocks noChangeAspect="1" noChangeArrowheads="1"/>
            </p:cNvSpPr>
            <p:nvPr/>
          </p:nvSpPr>
          <p:spPr bwMode="auto">
            <a:xfrm rot="10940133" flipV="1">
              <a:off x="1609587" y="3810486"/>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4" name="AutoShape 77"/>
            <p:cNvSpPr>
              <a:spLocks noChangeAspect="1" noChangeArrowheads="1"/>
            </p:cNvSpPr>
            <p:nvPr/>
          </p:nvSpPr>
          <p:spPr bwMode="auto">
            <a:xfrm rot="10907450" flipV="1">
              <a:off x="1982747" y="3468499"/>
              <a:ext cx="245142" cy="341986"/>
            </a:xfrm>
            <a:prstGeom prst="star4">
              <a:avLst>
                <a:gd name="adj" fmla="val 12500"/>
              </a:avLst>
            </a:prstGeom>
            <a:solidFill>
              <a:schemeClr val="accent6"/>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5" name="AutoShape 78"/>
            <p:cNvSpPr>
              <a:spLocks noChangeAspect="1" noChangeArrowheads="1"/>
            </p:cNvSpPr>
            <p:nvPr/>
          </p:nvSpPr>
          <p:spPr bwMode="auto">
            <a:xfrm rot="11632222" flipV="1">
              <a:off x="3786582" y="3767738"/>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sp>
          <p:nvSpPr>
            <p:cNvPr id="76" name="AutoShape 61"/>
            <p:cNvSpPr>
              <a:spLocks noChangeAspect="1" noChangeArrowheads="1"/>
            </p:cNvSpPr>
            <p:nvPr/>
          </p:nvSpPr>
          <p:spPr bwMode="auto">
            <a:xfrm rot="9911497" flipV="1">
              <a:off x="1340864" y="3824531"/>
              <a:ext cx="245142" cy="341986"/>
            </a:xfrm>
            <a:prstGeom prst="star4">
              <a:avLst>
                <a:gd name="adj" fmla="val 12500"/>
              </a:avLst>
            </a:prstGeom>
            <a:solidFill>
              <a:schemeClr val="tx2"/>
            </a:solidFill>
            <a:ln w="19050">
              <a:noFill/>
              <a:miter lim="800000"/>
              <a:headEnd/>
              <a:tailEnd/>
            </a:ln>
            <a:effectLst>
              <a:outerShdw blurRad="38100" dist="12700" dir="5400000" algn="ctr" rotWithShape="0">
                <a:srgbClr val="808080"/>
              </a:outerShdw>
            </a:effectLst>
          </p:spPr>
          <p:txBody>
            <a:bodyPr vert="horz" wrap="square" lIns="91440" tIns="91440" rIns="91440" bIns="91440" numCol="1" anchor="t" anchorCtr="0" compatLnSpc="1">
              <a:prstTxWarp prst="textNoShape">
                <a:avLst/>
              </a:prstTxWarp>
            </a:bodyPr>
            <a:lstStyle/>
            <a:p>
              <a:endParaRPr lang="en-US" dirty="0"/>
            </a:p>
          </p:txBody>
        </p:sp>
      </p:grpSp>
      <p:cxnSp>
        <p:nvCxnSpPr>
          <p:cNvPr id="128" name="Straight Arrow Connector 127"/>
          <p:cNvCxnSpPr/>
          <p:nvPr/>
        </p:nvCxnSpPr>
        <p:spPr>
          <a:xfrm>
            <a:off x="1801491" y="6240074"/>
            <a:ext cx="6237654" cy="1588"/>
          </a:xfrm>
          <a:prstGeom prst="straightConnector1">
            <a:avLst/>
          </a:prstGeom>
          <a:ln>
            <a:solidFill>
              <a:srgbClr val="4B25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a:off x="4607070" y="6164293"/>
            <a:ext cx="671979" cy="523220"/>
          </a:xfrm>
          <a:prstGeom prst="rect">
            <a:avLst/>
          </a:prstGeom>
          <a:noFill/>
        </p:spPr>
        <p:txBody>
          <a:bodyPr wrap="none" rtlCol="0">
            <a:spAutoFit/>
          </a:bodyPr>
          <a:lstStyle/>
          <a:p>
            <a:r>
              <a:rPr lang="en-US" sz="2800" dirty="0" smtClean="0"/>
              <a:t>6 ft</a:t>
            </a:r>
            <a:endParaRPr lang="en-US" sz="2800" dirty="0"/>
          </a:p>
        </p:txBody>
      </p:sp>
      <p:pic>
        <p:nvPicPr>
          <p:cNvPr id="131" name="Picture 130"/>
          <p:cNvPicPr>
            <a:picLocks noChangeAspect="1"/>
          </p:cNvPicPr>
          <p:nvPr/>
        </p:nvPicPr>
        <p:blipFill>
          <a:blip r:embed="rId2"/>
          <a:stretch>
            <a:fillRect/>
          </a:stretch>
        </p:blipFill>
        <p:spPr>
          <a:xfrm>
            <a:off x="946955" y="160806"/>
            <a:ext cx="8017396" cy="4297680"/>
          </a:xfrm>
          <a:prstGeom prst="rect">
            <a:avLst/>
          </a:prstGeom>
        </p:spPr>
      </p:pic>
      <p:pic>
        <p:nvPicPr>
          <p:cNvPr id="132" name="Picture 131"/>
          <p:cNvPicPr>
            <a:picLocks noChangeAspect="1"/>
          </p:cNvPicPr>
          <p:nvPr/>
        </p:nvPicPr>
        <p:blipFill>
          <a:blip r:embed="rId3"/>
          <a:stretch>
            <a:fillRect/>
          </a:stretch>
        </p:blipFill>
        <p:spPr>
          <a:xfrm>
            <a:off x="1748413" y="5604510"/>
            <a:ext cx="6428628" cy="547624"/>
          </a:xfrm>
          <a:prstGeom prst="rect">
            <a:avLst/>
          </a:prstGeom>
        </p:spPr>
      </p:pic>
      <p:pic>
        <p:nvPicPr>
          <p:cNvPr id="70" name="Picture 69"/>
          <p:cNvPicPr>
            <a:picLocks noChangeAspect="1"/>
          </p:cNvPicPr>
          <p:nvPr/>
        </p:nvPicPr>
        <p:blipFill>
          <a:blip r:embed="rId4">
            <a:clrChange>
              <a:clrFrom>
                <a:srgbClr val="FFFFFF"/>
              </a:clrFrom>
              <a:clrTo>
                <a:srgbClr val="FFFFFF">
                  <a:alpha val="0"/>
                </a:srgbClr>
              </a:clrTo>
            </a:clrChange>
          </a:blip>
          <a:stretch>
            <a:fillRect/>
          </a:stretch>
        </p:blipFill>
        <p:spPr>
          <a:xfrm rot="20913559">
            <a:off x="6360069" y="4156744"/>
            <a:ext cx="2789555" cy="1164336"/>
          </a:xfrm>
          <a:prstGeom prst="rect">
            <a:avLst/>
          </a:prstGeom>
          <a:ln>
            <a:solidFill>
              <a:schemeClr val="tx2"/>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2562</TotalTime>
  <Words>174</Words>
  <Application>Microsoft Office PowerPoint</Application>
  <PresentationFormat>On-screen Show (4:3)</PresentationFormat>
  <Paragraphs>26</Paragraphs>
  <Slides>27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Tarman</dc:creator>
  <cp:lastModifiedBy>McDowell, Leah K.</cp:lastModifiedBy>
  <cp:revision>29</cp:revision>
  <dcterms:created xsi:type="dcterms:W3CDTF">2012-03-04T07:12:38Z</dcterms:created>
  <dcterms:modified xsi:type="dcterms:W3CDTF">2016-10-19T16:52:29Z</dcterms:modified>
</cp:coreProperties>
</file>